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17"/>
  </p:notesMasterIdLst>
  <p:sldIdLst>
    <p:sldId id="2147478420" r:id="rId5"/>
    <p:sldId id="465" r:id="rId6"/>
    <p:sldId id="2147478421" r:id="rId7"/>
    <p:sldId id="2147478414" r:id="rId8"/>
    <p:sldId id="476" r:id="rId9"/>
    <p:sldId id="477" r:id="rId10"/>
    <p:sldId id="478" r:id="rId11"/>
    <p:sldId id="479" r:id="rId12"/>
    <p:sldId id="2147478419" r:id="rId13"/>
    <p:sldId id="2147478417" r:id="rId14"/>
    <p:sldId id="2147478418" r:id="rId15"/>
    <p:sldId id="4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569C6B-16F2-D934-6CF0-17229C93860C}" name="Craig Mathieson" initials="CM" userId="S::Craig.Mathieson@paconsulting.com::c75b19f8-208d-4d17-b78f-121dad8ddd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A7E"/>
    <a:srgbClr val="F2F2F2"/>
    <a:srgbClr val="164150"/>
    <a:srgbClr val="FFFFFF"/>
    <a:srgbClr val="FFC000"/>
    <a:srgbClr val="2760C9"/>
    <a:srgbClr val="94AAFD"/>
    <a:srgbClr val="132A60"/>
    <a:srgbClr val="062B37"/>
    <a:srgbClr val="D79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Nickalls" userId="S::tom.nickalls@freeporteast.co.uk::286154ce-7ac8-4d70-8a92-6f0ea7fa8459" providerId="AD" clId="Web-{F6236816-DFEA-EA2E-9D09-9C84403B99F9}"/>
    <pc:docChg chg="addSld delSld modSld sldOrd">
      <pc:chgData name="Tom Nickalls" userId="S::tom.nickalls@freeporteast.co.uk::286154ce-7ac8-4d70-8a92-6f0ea7fa8459" providerId="AD" clId="Web-{F6236816-DFEA-EA2E-9D09-9C84403B99F9}" dt="2026-03-09T10:22:28.117" v="674" actId="1076"/>
      <pc:docMkLst>
        <pc:docMk/>
      </pc:docMkLst>
      <pc:sldChg chg="modSp">
        <pc:chgData name="Tom Nickalls" userId="S::tom.nickalls@freeporteast.co.uk::286154ce-7ac8-4d70-8a92-6f0ea7fa8459" providerId="AD" clId="Web-{F6236816-DFEA-EA2E-9D09-9C84403B99F9}" dt="2026-03-09T09:27:41.070" v="86" actId="1076"/>
        <pc:sldMkLst>
          <pc:docMk/>
          <pc:sldMk cId="3997002599" sldId="465"/>
        </pc:sldMkLst>
        <pc:spChg chg="mod">
          <ac:chgData name="Tom Nickalls" userId="S::tom.nickalls@freeporteast.co.uk::286154ce-7ac8-4d70-8a92-6f0ea7fa8459" providerId="AD" clId="Web-{F6236816-DFEA-EA2E-9D09-9C84403B99F9}" dt="2026-03-09T09:27:41.039" v="84" actId="1076"/>
          <ac:spMkLst>
            <pc:docMk/>
            <pc:sldMk cId="3997002599" sldId="465"/>
            <ac:spMk id="3" creationId="{A2795E99-65B8-EED8-4910-4E37ACABF7AE}"/>
          </ac:spMkLst>
        </pc:spChg>
        <pc:spChg chg="mod">
          <ac:chgData name="Tom Nickalls" userId="S::tom.nickalls@freeporteast.co.uk::286154ce-7ac8-4d70-8a92-6f0ea7fa8459" providerId="AD" clId="Web-{F6236816-DFEA-EA2E-9D09-9C84403B99F9}" dt="2026-03-09T09:27:41.055" v="85" actId="1076"/>
          <ac:spMkLst>
            <pc:docMk/>
            <pc:sldMk cId="3997002599" sldId="465"/>
            <ac:spMk id="5" creationId="{3F96EA63-616C-1090-C5BB-5FCFDCC7B471}"/>
          </ac:spMkLst>
        </pc:spChg>
        <pc:spChg chg="mod">
          <ac:chgData name="Tom Nickalls" userId="S::tom.nickalls@freeporteast.co.uk::286154ce-7ac8-4d70-8a92-6f0ea7fa8459" providerId="AD" clId="Web-{F6236816-DFEA-EA2E-9D09-9C84403B99F9}" dt="2026-03-09T09:27:41.070" v="86" actId="1076"/>
          <ac:spMkLst>
            <pc:docMk/>
            <pc:sldMk cId="3997002599" sldId="465"/>
            <ac:spMk id="6" creationId="{1AC24E0D-5FE9-D159-4245-224B50D0DAB1}"/>
          </ac:spMkLst>
        </pc:spChg>
      </pc:sldChg>
      <pc:sldChg chg="addSp delSp modSp">
        <pc:chgData name="Tom Nickalls" userId="S::tom.nickalls@freeporteast.co.uk::286154ce-7ac8-4d70-8a92-6f0ea7fa8459" providerId="AD" clId="Web-{F6236816-DFEA-EA2E-9D09-9C84403B99F9}" dt="2026-03-09T10:15:06.596" v="496" actId="20577"/>
        <pc:sldMkLst>
          <pc:docMk/>
          <pc:sldMk cId="2300854946" sldId="476"/>
        </pc:sldMkLst>
        <pc:spChg chg="mod">
          <ac:chgData name="Tom Nickalls" userId="S::tom.nickalls@freeporteast.co.uk::286154ce-7ac8-4d70-8a92-6f0ea7fa8459" providerId="AD" clId="Web-{F6236816-DFEA-EA2E-9D09-9C84403B99F9}" dt="2026-03-09T10:15:06.596" v="496" actId="20577"/>
          <ac:spMkLst>
            <pc:docMk/>
            <pc:sldMk cId="2300854946" sldId="476"/>
            <ac:spMk id="12" creationId="{D8BC2F08-DF96-2AEF-AE1F-AEF62596BE09}"/>
          </ac:spMkLst>
        </pc:spChg>
      </pc:sldChg>
      <pc:sldChg chg="addSp modSp">
        <pc:chgData name="Tom Nickalls" userId="S::tom.nickalls@freeporteast.co.uk::286154ce-7ac8-4d70-8a92-6f0ea7fa8459" providerId="AD" clId="Web-{F6236816-DFEA-EA2E-9D09-9C84403B99F9}" dt="2026-03-09T10:22:28.117" v="674" actId="1076"/>
        <pc:sldMkLst>
          <pc:docMk/>
          <pc:sldMk cId="1102253480" sldId="477"/>
        </pc:sldMkLst>
        <pc:spChg chg="mod">
          <ac:chgData name="Tom Nickalls" userId="S::tom.nickalls@freeporteast.co.uk::286154ce-7ac8-4d70-8a92-6f0ea7fa8459" providerId="AD" clId="Web-{F6236816-DFEA-EA2E-9D09-9C84403B99F9}" dt="2026-03-09T10:22:28.117" v="674" actId="1076"/>
          <ac:spMkLst>
            <pc:docMk/>
            <pc:sldMk cId="1102253480" sldId="477"/>
            <ac:spMk id="8" creationId="{294883F2-CC90-0766-8621-20B5FD9DF401}"/>
          </ac:spMkLst>
        </pc:spChg>
        <pc:spChg chg="mod">
          <ac:chgData name="Tom Nickalls" userId="S::tom.nickalls@freeporteast.co.uk::286154ce-7ac8-4d70-8a92-6f0ea7fa8459" providerId="AD" clId="Web-{F6236816-DFEA-EA2E-9D09-9C84403B99F9}" dt="2026-03-09T10:22:13.553" v="671" actId="14100"/>
          <ac:spMkLst>
            <pc:docMk/>
            <pc:sldMk cId="1102253480" sldId="477"/>
            <ac:spMk id="9" creationId="{C539A222-04F3-0E48-34C7-C3D84E57BC1F}"/>
          </ac:spMkLst>
        </pc:spChg>
        <pc:spChg chg="mod">
          <ac:chgData name="Tom Nickalls" userId="S::tom.nickalls@freeporteast.co.uk::286154ce-7ac8-4d70-8a92-6f0ea7fa8459" providerId="AD" clId="Web-{F6236816-DFEA-EA2E-9D09-9C84403B99F9}" dt="2026-03-09T10:21:56.661" v="669" actId="1076"/>
          <ac:spMkLst>
            <pc:docMk/>
            <pc:sldMk cId="1102253480" sldId="477"/>
            <ac:spMk id="23" creationId="{C8D47F05-7BB0-C739-AD67-2B500C4FED26}"/>
          </ac:spMkLst>
        </pc:spChg>
        <pc:spChg chg="mod">
          <ac:chgData name="Tom Nickalls" userId="S::tom.nickalls@freeporteast.co.uk::286154ce-7ac8-4d70-8a92-6f0ea7fa8459" providerId="AD" clId="Web-{F6236816-DFEA-EA2E-9D09-9C84403B99F9}" dt="2026-03-09T10:22:18.741" v="672" actId="1076"/>
          <ac:spMkLst>
            <pc:docMk/>
            <pc:sldMk cId="1102253480" sldId="477"/>
            <ac:spMk id="24" creationId="{BC14EFA4-02CF-225B-E38D-69F69796ABC4}"/>
          </ac:spMkLst>
        </pc:spChg>
      </pc:sldChg>
      <pc:sldChg chg="addSp delSp modSp">
        <pc:chgData name="Tom Nickalls" userId="S::tom.nickalls@freeporteast.co.uk::286154ce-7ac8-4d70-8a92-6f0ea7fa8459" providerId="AD" clId="Web-{F6236816-DFEA-EA2E-9D09-9C84403B99F9}" dt="2026-03-09T10:12:46.524" v="486" actId="20577"/>
        <pc:sldMkLst>
          <pc:docMk/>
          <pc:sldMk cId="402905234" sldId="2147478414"/>
        </pc:sldMkLst>
        <pc:spChg chg="mod">
          <ac:chgData name="Tom Nickalls" userId="S::tom.nickalls@freeporteast.co.uk::286154ce-7ac8-4d70-8a92-6f0ea7fa8459" providerId="AD" clId="Web-{F6236816-DFEA-EA2E-9D09-9C84403B99F9}" dt="2026-03-09T10:12:46.524" v="486" actId="20577"/>
          <ac:spMkLst>
            <pc:docMk/>
            <pc:sldMk cId="402905234" sldId="2147478414"/>
            <ac:spMk id="25" creationId="{0DC71D5F-82DF-29C6-46D6-6DCC7A15CD58}"/>
          </ac:spMkLst>
        </pc:spChg>
      </pc:sldChg>
      <pc:sldChg chg="addSp delSp modSp new ord">
        <pc:chgData name="Tom Nickalls" userId="S::tom.nickalls@freeporteast.co.uk::286154ce-7ac8-4d70-8a92-6f0ea7fa8459" providerId="AD" clId="Web-{F6236816-DFEA-EA2E-9D09-9C84403B99F9}" dt="2026-03-09T09:26:31.586" v="67" actId="20577"/>
        <pc:sldMkLst>
          <pc:docMk/>
          <pc:sldMk cId="3752303297" sldId="2147478420"/>
        </pc:sldMkLst>
        <pc:spChg chg="add del">
          <ac:chgData name="Tom Nickalls" userId="S::tom.nickalls@freeporteast.co.uk::286154ce-7ac8-4d70-8a92-6f0ea7fa8459" providerId="AD" clId="Web-{F6236816-DFEA-EA2E-9D09-9C84403B99F9}" dt="2026-03-09T09:23:58.555" v="12"/>
          <ac:spMkLst>
            <pc:docMk/>
            <pc:sldMk cId="3752303297" sldId="2147478420"/>
            <ac:spMk id="3" creationId="{F36BD4C2-7CBA-2ECF-FC36-1B1B4499EA14}"/>
          </ac:spMkLst>
        </pc:spChg>
        <pc:spChg chg="add mod">
          <ac:chgData name="Tom Nickalls" userId="S::tom.nickalls@freeporteast.co.uk::286154ce-7ac8-4d70-8a92-6f0ea7fa8459" providerId="AD" clId="Web-{F6236816-DFEA-EA2E-9D09-9C84403B99F9}" dt="2026-03-09T09:26:31.586" v="67" actId="20577"/>
          <ac:spMkLst>
            <pc:docMk/>
            <pc:sldMk cId="3752303297" sldId="2147478420"/>
            <ac:spMk id="5" creationId="{B5BEE546-2E1B-921B-5C61-7F411D30D830}"/>
          </ac:spMkLst>
        </pc:spChg>
      </pc:sldChg>
      <pc:sldChg chg="modSp add del replId">
        <pc:chgData name="Tom Nickalls" userId="S::tom.nickalls@freeporteast.co.uk::286154ce-7ac8-4d70-8a92-6f0ea7fa8459" providerId="AD" clId="Web-{F6236816-DFEA-EA2E-9D09-9C84403B99F9}" dt="2026-03-09T10:12:43.367" v="485" actId="20577"/>
        <pc:sldMkLst>
          <pc:docMk/>
          <pc:sldMk cId="1304401142" sldId="2147478421"/>
        </pc:sldMkLst>
        <pc:spChg chg="mod">
          <ac:chgData name="Tom Nickalls" userId="S::tom.nickalls@freeporteast.co.uk::286154ce-7ac8-4d70-8a92-6f0ea7fa8459" providerId="AD" clId="Web-{F6236816-DFEA-EA2E-9D09-9C84403B99F9}" dt="2026-03-09T09:54:57.303" v="181" actId="1076"/>
          <ac:spMkLst>
            <pc:docMk/>
            <pc:sldMk cId="1304401142" sldId="2147478421"/>
            <ac:spMk id="12" creationId="{C545E94C-CB5F-45B8-825D-B5AE5ADCFB69}"/>
          </ac:spMkLst>
        </pc:spChg>
        <pc:spChg chg="mod">
          <ac:chgData name="Tom Nickalls" userId="S::tom.nickalls@freeporteast.co.uk::286154ce-7ac8-4d70-8a92-6f0ea7fa8459" providerId="AD" clId="Web-{F6236816-DFEA-EA2E-9D09-9C84403B99F9}" dt="2026-03-09T10:04:47.571" v="398" actId="20577"/>
          <ac:spMkLst>
            <pc:docMk/>
            <pc:sldMk cId="1304401142" sldId="2147478421"/>
            <ac:spMk id="21" creationId="{4F944896-9164-60A7-FC0F-EC35B1495EB4}"/>
          </ac:spMkLst>
        </pc:spChg>
        <pc:spChg chg="mod">
          <ac:chgData name="Tom Nickalls" userId="S::tom.nickalls@freeporteast.co.uk::286154ce-7ac8-4d70-8a92-6f0ea7fa8459" providerId="AD" clId="Web-{F6236816-DFEA-EA2E-9D09-9C84403B99F9}" dt="2026-03-09T10:12:43.367" v="485" actId="20577"/>
          <ac:spMkLst>
            <pc:docMk/>
            <pc:sldMk cId="1304401142" sldId="2147478421"/>
            <ac:spMk id="22" creationId="{7622AB84-6503-82F1-1818-C345BB9A2938}"/>
          </ac:spMkLst>
        </pc:spChg>
        <pc:spChg chg="mod">
          <ac:chgData name="Tom Nickalls" userId="S::tom.nickalls@freeporteast.co.uk::286154ce-7ac8-4d70-8a92-6f0ea7fa8459" providerId="AD" clId="Web-{F6236816-DFEA-EA2E-9D09-9C84403B99F9}" dt="2026-03-09T10:03:33.471" v="372" actId="20577"/>
          <ac:spMkLst>
            <pc:docMk/>
            <pc:sldMk cId="1304401142" sldId="2147478421"/>
            <ac:spMk id="23" creationId="{BAA0C8E4-D351-55F8-BAEF-F130BB21ADE0}"/>
          </ac:spMkLst>
        </pc:spChg>
        <pc:spChg chg="mod">
          <ac:chgData name="Tom Nickalls" userId="S::tom.nickalls@freeporteast.co.uk::286154ce-7ac8-4d70-8a92-6f0ea7fa8459" providerId="AD" clId="Web-{F6236816-DFEA-EA2E-9D09-9C84403B99F9}" dt="2026-03-09T09:57:43.728" v="260" actId="20577"/>
          <ac:spMkLst>
            <pc:docMk/>
            <pc:sldMk cId="1304401142" sldId="2147478421"/>
            <ac:spMk id="24" creationId="{6AAFC3B5-46C4-5337-C98A-F1DDC9CFB6A8}"/>
          </ac:spMkLst>
        </pc:spChg>
        <pc:picChg chg="mod">
          <ac:chgData name="Tom Nickalls" userId="S::tom.nickalls@freeporteast.co.uk::286154ce-7ac8-4d70-8a92-6f0ea7fa8459" providerId="AD" clId="Web-{F6236816-DFEA-EA2E-9D09-9C84403B99F9}" dt="2026-03-09T09:47:42.471" v="136" actId="1076"/>
          <ac:picMkLst>
            <pc:docMk/>
            <pc:sldMk cId="1304401142" sldId="2147478421"/>
            <ac:picMk id="25" creationId="{7338C4EE-AB2D-BCE8-7F42-641CF946FBBC}"/>
          </ac:picMkLst>
        </pc:picChg>
        <pc:picChg chg="mod">
          <ac:chgData name="Tom Nickalls" userId="S::tom.nickalls@freeporteast.co.uk::286154ce-7ac8-4d70-8a92-6f0ea7fa8459" providerId="AD" clId="Web-{F6236816-DFEA-EA2E-9D09-9C84403B99F9}" dt="2026-03-09T09:55:18.197" v="186" actId="1076"/>
          <ac:picMkLst>
            <pc:docMk/>
            <pc:sldMk cId="1304401142" sldId="2147478421"/>
            <ac:picMk id="26" creationId="{FC73AA74-075F-7F31-7375-CE66C90EED77}"/>
          </ac:picMkLst>
        </pc:picChg>
        <pc:picChg chg="mod">
          <ac:chgData name="Tom Nickalls" userId="S::tom.nickalls@freeporteast.co.uk::286154ce-7ac8-4d70-8a92-6f0ea7fa8459" providerId="AD" clId="Web-{F6236816-DFEA-EA2E-9D09-9C84403B99F9}" dt="2026-03-09T09:55:18.243" v="187" actId="1076"/>
          <ac:picMkLst>
            <pc:docMk/>
            <pc:sldMk cId="1304401142" sldId="2147478421"/>
            <ac:picMk id="28" creationId="{F9D72C3A-6B20-53E2-654C-8C86AD19D37E}"/>
          </ac:picMkLst>
        </pc:picChg>
        <pc:picChg chg="mod">
          <ac:chgData name="Tom Nickalls" userId="S::tom.nickalls@freeporteast.co.uk::286154ce-7ac8-4d70-8a92-6f0ea7fa8459" providerId="AD" clId="Web-{F6236816-DFEA-EA2E-9D09-9C84403B99F9}" dt="2026-03-09T09:55:05.164" v="184" actId="1076"/>
          <ac:picMkLst>
            <pc:docMk/>
            <pc:sldMk cId="1304401142" sldId="2147478421"/>
            <ac:picMk id="30" creationId="{EB8D106B-3655-AB0E-B148-4B84D51A9155}"/>
          </ac:picMkLst>
        </pc:picChg>
      </pc:sldChg>
    </pc:docChg>
  </pc:docChgLst>
  <pc:docChgLst>
    <pc:chgData name="Steve Beel" userId="S::steve.beel@freeporteast.co.uk::89cfcb56-4854-4252-a683-ffef446d5bee" providerId="AD" clId="Web-{59A8DFA6-BD38-0E84-3452-3E86C10576F7}"/>
    <pc:docChg chg="modSld">
      <pc:chgData name="Steve Beel" userId="S::steve.beel@freeporteast.co.uk::89cfcb56-4854-4252-a683-ffef446d5bee" providerId="AD" clId="Web-{59A8DFA6-BD38-0E84-3452-3E86C10576F7}" dt="2026-03-06T16:36:21.182" v="0" actId="20577"/>
      <pc:docMkLst>
        <pc:docMk/>
      </pc:docMkLst>
      <pc:sldChg chg="modSp">
        <pc:chgData name="Steve Beel" userId="S::steve.beel@freeporteast.co.uk::89cfcb56-4854-4252-a683-ffef446d5bee" providerId="AD" clId="Web-{59A8DFA6-BD38-0E84-3452-3E86C10576F7}" dt="2026-03-06T16:36:21.182" v="0" actId="20577"/>
        <pc:sldMkLst>
          <pc:docMk/>
          <pc:sldMk cId="2049022832" sldId="479"/>
        </pc:sldMkLst>
        <pc:spChg chg="mod">
          <ac:chgData name="Steve Beel" userId="S::steve.beel@freeporteast.co.uk::89cfcb56-4854-4252-a683-ffef446d5bee" providerId="AD" clId="Web-{59A8DFA6-BD38-0E84-3452-3E86C10576F7}" dt="2026-03-06T16:36:21.182" v="0" actId="20577"/>
          <ac:spMkLst>
            <pc:docMk/>
            <pc:sldMk cId="2049022832" sldId="479"/>
            <ac:spMk id="18" creationId="{9FDB3072-9033-A3BF-44A3-0EEAB61EFFBE}"/>
          </ac:spMkLst>
        </pc:spChg>
      </pc:sldChg>
    </pc:docChg>
  </pc:docChgLst>
  <pc:docChgLst>
    <pc:chgData name="Jacinda Love" userId="f0a006f4-164d-4147-b376-9303f7ccb80d" providerId="ADAL" clId="{A2BF8832-FD00-4EE5-ABE3-3A6FA379493A}"/>
    <pc:docChg chg="modSld">
      <pc:chgData name="Jacinda Love" userId="f0a006f4-164d-4147-b376-9303f7ccb80d" providerId="ADAL" clId="{A2BF8832-FD00-4EE5-ABE3-3A6FA379493A}" dt="2026-03-16T12:40:45.868" v="1" actId="20577"/>
      <pc:docMkLst>
        <pc:docMk/>
      </pc:docMkLst>
      <pc:sldChg chg="modSp mod">
        <pc:chgData name="Jacinda Love" userId="f0a006f4-164d-4147-b376-9303f7ccb80d" providerId="ADAL" clId="{A2BF8832-FD00-4EE5-ABE3-3A6FA379493A}" dt="2026-03-16T12:40:45.868" v="1" actId="20577"/>
        <pc:sldMkLst>
          <pc:docMk/>
          <pc:sldMk cId="3752303297" sldId="2147478420"/>
        </pc:sldMkLst>
        <pc:spChg chg="mod">
          <ac:chgData name="Jacinda Love" userId="f0a006f4-164d-4147-b376-9303f7ccb80d" providerId="ADAL" clId="{A2BF8832-FD00-4EE5-ABE3-3A6FA379493A}" dt="2026-03-16T12:40:45.868" v="1" actId="20577"/>
          <ac:spMkLst>
            <pc:docMk/>
            <pc:sldMk cId="3752303297" sldId="2147478420"/>
            <ac:spMk id="5" creationId="{B5BEE546-2E1B-921B-5C61-7F411D30D830}"/>
          </ac:spMkLst>
        </pc:spChg>
      </pc:sldChg>
    </pc:docChg>
  </pc:docChgLst>
  <pc:docChgLst>
    <pc:chgData name="Tom Nickalls" userId="S::tom.nickalls@freeporteast.co.uk::286154ce-7ac8-4d70-8a92-6f0ea7fa8459" providerId="AD" clId="Web-{082BF61A-7AA2-029F-8D70-74195CCA686C}"/>
    <pc:docChg chg="modSld sldOrd">
      <pc:chgData name="Tom Nickalls" userId="S::tom.nickalls@freeporteast.co.uk::286154ce-7ac8-4d70-8a92-6f0ea7fa8459" providerId="AD" clId="Web-{082BF61A-7AA2-029F-8D70-74195CCA686C}" dt="2026-03-03T17:20:29.463" v="110" actId="1076"/>
      <pc:docMkLst>
        <pc:docMk/>
      </pc:docMkLst>
      <pc:sldChg chg="addSp delSp modSp ord">
        <pc:chgData name="Tom Nickalls" userId="S::tom.nickalls@freeporteast.co.uk::286154ce-7ac8-4d70-8a92-6f0ea7fa8459" providerId="AD" clId="Web-{082BF61A-7AA2-029F-8D70-74195CCA686C}" dt="2026-03-03T17:20:29.463" v="110" actId="1076"/>
        <pc:sldMkLst>
          <pc:docMk/>
          <pc:sldMk cId="3880740563" sldId="2147478419"/>
        </pc:sldMkLst>
        <pc:spChg chg="mod">
          <ac:chgData name="Tom Nickalls" userId="S::tom.nickalls@freeporteast.co.uk::286154ce-7ac8-4d70-8a92-6f0ea7fa8459" providerId="AD" clId="Web-{082BF61A-7AA2-029F-8D70-74195CCA686C}" dt="2026-03-03T17:20:29.431" v="109" actId="1076"/>
          <ac:spMkLst>
            <pc:docMk/>
            <pc:sldMk cId="3880740563" sldId="2147478419"/>
            <ac:spMk id="13" creationId="{5602165D-F7EE-41FB-7AF5-2D06CA6CD0F7}"/>
          </ac:spMkLst>
        </pc:spChg>
        <pc:spChg chg="mod">
          <ac:chgData name="Tom Nickalls" userId="S::tom.nickalls@freeporteast.co.uk::286154ce-7ac8-4d70-8a92-6f0ea7fa8459" providerId="AD" clId="Web-{082BF61A-7AA2-029F-8D70-74195CCA686C}" dt="2026-03-03T17:20:29.463" v="110" actId="1076"/>
          <ac:spMkLst>
            <pc:docMk/>
            <pc:sldMk cId="3880740563" sldId="2147478419"/>
            <ac:spMk id="14" creationId="{C1A89A8C-2DFC-0669-3B07-4ADBB0021E34}"/>
          </ac:spMkLst>
        </pc:spChg>
        <pc:spChg chg="mod">
          <ac:chgData name="Tom Nickalls" userId="S::tom.nickalls@freeporteast.co.uk::286154ce-7ac8-4d70-8a92-6f0ea7fa8459" providerId="AD" clId="Web-{082BF61A-7AA2-029F-8D70-74195CCA686C}" dt="2026-03-03T17:19:28.399" v="99" actId="1076"/>
          <ac:spMkLst>
            <pc:docMk/>
            <pc:sldMk cId="3880740563" sldId="2147478419"/>
            <ac:spMk id="17" creationId="{EE934A51-36B9-CCC4-3D93-B1AE9DFB79DA}"/>
          </ac:spMkLst>
        </pc:spChg>
        <pc:spChg chg="mod">
          <ac:chgData name="Tom Nickalls" userId="S::tom.nickalls@freeporteast.co.uk::286154ce-7ac8-4d70-8a92-6f0ea7fa8459" providerId="AD" clId="Web-{082BF61A-7AA2-029F-8D70-74195CCA686C}" dt="2026-03-03T17:19:28.431" v="100" actId="1076"/>
          <ac:spMkLst>
            <pc:docMk/>
            <pc:sldMk cId="3880740563" sldId="2147478419"/>
            <ac:spMk id="18" creationId="{8D583E6C-8886-7AE6-7EB7-BFCDDADCC579}"/>
          </ac:spMkLst>
        </pc:spChg>
        <pc:spChg chg="mod">
          <ac:chgData name="Tom Nickalls" userId="S::tom.nickalls@freeporteast.co.uk::286154ce-7ac8-4d70-8a92-6f0ea7fa8459" providerId="AD" clId="Web-{082BF61A-7AA2-029F-8D70-74195CCA686C}" dt="2026-03-03T17:20:08.025" v="104" actId="1076"/>
          <ac:spMkLst>
            <pc:docMk/>
            <pc:sldMk cId="3880740563" sldId="2147478419"/>
            <ac:spMk id="76" creationId="{321CC8E5-8D4F-FD43-951D-9E0D86C567CA}"/>
          </ac:spMkLst>
        </pc:spChg>
        <pc:spChg chg="mod">
          <ac:chgData name="Tom Nickalls" userId="S::tom.nickalls@freeporteast.co.uk::286154ce-7ac8-4d70-8a92-6f0ea7fa8459" providerId="AD" clId="Web-{082BF61A-7AA2-029F-8D70-74195CCA686C}" dt="2026-03-03T17:20:29.338" v="107" actId="1076"/>
          <ac:spMkLst>
            <pc:docMk/>
            <pc:sldMk cId="3880740563" sldId="2147478419"/>
            <ac:spMk id="79" creationId="{4BC6E25F-79E6-6B98-C49A-0FDF35A25636}"/>
          </ac:spMkLst>
        </pc:spChg>
        <pc:spChg chg="mod">
          <ac:chgData name="Tom Nickalls" userId="S::tom.nickalls@freeporteast.co.uk::286154ce-7ac8-4d70-8a92-6f0ea7fa8459" providerId="AD" clId="Web-{082BF61A-7AA2-029F-8D70-74195CCA686C}" dt="2026-03-03T17:20:29.385" v="108" actId="1076"/>
          <ac:spMkLst>
            <pc:docMk/>
            <pc:sldMk cId="3880740563" sldId="2147478419"/>
            <ac:spMk id="81" creationId="{5B7A76EE-F587-98A8-1DF1-C57B904A39EB}"/>
          </ac:spMkLst>
        </pc:spChg>
        <pc:spChg chg="mod">
          <ac:chgData name="Tom Nickalls" userId="S::tom.nickalls@freeporteast.co.uk::286154ce-7ac8-4d70-8a92-6f0ea7fa8459" providerId="AD" clId="Web-{082BF61A-7AA2-029F-8D70-74195CCA686C}" dt="2026-03-03T17:19:28.212" v="94" actId="1076"/>
          <ac:spMkLst>
            <pc:docMk/>
            <pc:sldMk cId="3880740563" sldId="2147478419"/>
            <ac:spMk id="145" creationId="{E1F18BF6-966C-38D5-7A54-9DE784FBD6BE}"/>
          </ac:spMkLst>
        </pc:spChg>
        <pc:spChg chg="mod">
          <ac:chgData name="Tom Nickalls" userId="S::tom.nickalls@freeporteast.co.uk::286154ce-7ac8-4d70-8a92-6f0ea7fa8459" providerId="AD" clId="Web-{082BF61A-7AA2-029F-8D70-74195CCA686C}" dt="2026-03-03T17:19:28.259" v="95" actId="1076"/>
          <ac:spMkLst>
            <pc:docMk/>
            <pc:sldMk cId="3880740563" sldId="2147478419"/>
            <ac:spMk id="146" creationId="{70BD6BE2-13DB-8603-B8C9-ED833D669D9F}"/>
          </ac:spMkLst>
        </pc:spChg>
        <pc:spChg chg="mod">
          <ac:chgData name="Tom Nickalls" userId="S::tom.nickalls@freeporteast.co.uk::286154ce-7ac8-4d70-8a92-6f0ea7fa8459" providerId="AD" clId="Web-{082BF61A-7AA2-029F-8D70-74195CCA686C}" dt="2026-03-03T17:20:08.056" v="105" actId="1076"/>
          <ac:spMkLst>
            <pc:docMk/>
            <pc:sldMk cId="3880740563" sldId="2147478419"/>
            <ac:spMk id="147" creationId="{B9225DA7-7DD2-867D-1575-65DB87E311B6}"/>
          </ac:spMkLst>
        </pc:spChg>
        <pc:spChg chg="mod">
          <ac:chgData name="Tom Nickalls" userId="S::tom.nickalls@freeporteast.co.uk::286154ce-7ac8-4d70-8a92-6f0ea7fa8459" providerId="AD" clId="Web-{082BF61A-7AA2-029F-8D70-74195CCA686C}" dt="2026-03-03T17:18:52.602" v="88" actId="1076"/>
          <ac:spMkLst>
            <pc:docMk/>
            <pc:sldMk cId="3880740563" sldId="2147478419"/>
            <ac:spMk id="176" creationId="{AACD6B16-6EBB-F86E-6096-129F1BA48782}"/>
          </ac:spMkLst>
        </pc:spChg>
        <pc:spChg chg="mod">
          <ac:chgData name="Tom Nickalls" userId="S::tom.nickalls@freeporteast.co.uk::286154ce-7ac8-4d70-8a92-6f0ea7fa8459" providerId="AD" clId="Web-{082BF61A-7AA2-029F-8D70-74195CCA686C}" dt="2026-03-03T17:19:48.509" v="102" actId="1076"/>
          <ac:spMkLst>
            <pc:docMk/>
            <pc:sldMk cId="3880740563" sldId="2147478419"/>
            <ac:spMk id="177" creationId="{F44B6A58-53B6-5D43-EC0C-77F72D0F8E74}"/>
          </ac:spMkLst>
        </pc:spChg>
        <pc:picChg chg="mod">
          <ac:chgData name="Tom Nickalls" userId="S::tom.nickalls@freeporteast.co.uk::286154ce-7ac8-4d70-8a92-6f0ea7fa8459" providerId="AD" clId="Web-{082BF61A-7AA2-029F-8D70-74195CCA686C}" dt="2026-03-03T17:20:08.087" v="106" actId="1076"/>
          <ac:picMkLst>
            <pc:docMk/>
            <pc:sldMk cId="3880740563" sldId="2147478419"/>
            <ac:picMk id="54" creationId="{F5ADD53C-B6D4-3B94-0AFE-BEE9ED669D66}"/>
          </ac:picMkLst>
        </pc:picChg>
      </pc:sldChg>
    </pc:docChg>
  </pc:docChgLst>
  <pc:docChgLst>
    <pc:chgData name="Tom Nickalls" userId="S::tom.nickalls@freeporteast.co.uk::286154ce-7ac8-4d70-8a92-6f0ea7fa8459" providerId="AD" clId="Web-{65A1B49B-BE68-13D1-3102-81A7459620E0}"/>
    <pc:docChg chg="modSld">
      <pc:chgData name="Tom Nickalls" userId="S::tom.nickalls@freeporteast.co.uk::286154ce-7ac8-4d70-8a92-6f0ea7fa8459" providerId="AD" clId="Web-{65A1B49B-BE68-13D1-3102-81A7459620E0}" dt="2026-03-03T18:35:15.244" v="3"/>
      <pc:docMkLst>
        <pc:docMk/>
      </pc:docMkLst>
      <pc:sldChg chg="modSp">
        <pc:chgData name="Tom Nickalls" userId="S::tom.nickalls@freeporteast.co.uk::286154ce-7ac8-4d70-8a92-6f0ea7fa8459" providerId="AD" clId="Web-{65A1B49B-BE68-13D1-3102-81A7459620E0}" dt="2026-03-03T18:35:15.244" v="3"/>
        <pc:sldMkLst>
          <pc:docMk/>
          <pc:sldMk cId="2664884911" sldId="2147478417"/>
        </pc:sldMkLst>
        <pc:spChg chg="mod">
          <ac:chgData name="Tom Nickalls" userId="S::tom.nickalls@freeporteast.co.uk::286154ce-7ac8-4d70-8a92-6f0ea7fa8459" providerId="AD" clId="Web-{65A1B49B-BE68-13D1-3102-81A7459620E0}" dt="2026-03-03T18:35:00.744" v="1"/>
          <ac:spMkLst>
            <pc:docMk/>
            <pc:sldMk cId="2664884911" sldId="2147478417"/>
            <ac:spMk id="12" creationId="{09129A62-F176-387D-A11D-CC04B91C9D01}"/>
          </ac:spMkLst>
        </pc:spChg>
        <pc:spChg chg="mod">
          <ac:chgData name="Tom Nickalls" userId="S::tom.nickalls@freeporteast.co.uk::286154ce-7ac8-4d70-8a92-6f0ea7fa8459" providerId="AD" clId="Web-{65A1B49B-BE68-13D1-3102-81A7459620E0}" dt="2026-03-03T18:34:49.337" v="0" actId="20577"/>
          <ac:spMkLst>
            <pc:docMk/>
            <pc:sldMk cId="2664884911" sldId="2147478417"/>
            <ac:spMk id="14" creationId="{E63167CC-FD6D-2C9B-27D9-E096DF23052D}"/>
          </ac:spMkLst>
        </pc:spChg>
        <pc:spChg chg="mod">
          <ac:chgData name="Tom Nickalls" userId="S::tom.nickalls@freeporteast.co.uk::286154ce-7ac8-4d70-8a92-6f0ea7fa8459" providerId="AD" clId="Web-{65A1B49B-BE68-13D1-3102-81A7459620E0}" dt="2026-03-03T18:35:08.447" v="2"/>
          <ac:spMkLst>
            <pc:docMk/>
            <pc:sldMk cId="2664884911" sldId="2147478417"/>
            <ac:spMk id="20" creationId="{0723BAAC-E057-C5A3-43CB-2D34AC28EBCB}"/>
          </ac:spMkLst>
        </pc:spChg>
        <pc:spChg chg="mod">
          <ac:chgData name="Tom Nickalls" userId="S::tom.nickalls@freeporteast.co.uk::286154ce-7ac8-4d70-8a92-6f0ea7fa8459" providerId="AD" clId="Web-{65A1B49B-BE68-13D1-3102-81A7459620E0}" dt="2026-03-03T18:35:15.244" v="3"/>
          <ac:spMkLst>
            <pc:docMk/>
            <pc:sldMk cId="2664884911" sldId="2147478417"/>
            <ac:spMk id="22" creationId="{E279BE2D-2812-1551-246C-CBCE90295FE6}"/>
          </ac:spMkLst>
        </pc:spChg>
      </pc:sldChg>
    </pc:docChg>
  </pc:docChgLst>
  <pc:docChgLst>
    <pc:chgData name="Steve Beel" userId="S::steve.beel@freeporteast.co.uk::89cfcb56-4854-4252-a683-ffef446d5bee" providerId="AD" clId="Web-{8256BD9A-2617-CDEC-F52E-3312A36C6ABC}"/>
    <pc:docChg chg="modSld">
      <pc:chgData name="Steve Beel" userId="S::steve.beel@freeporteast.co.uk::89cfcb56-4854-4252-a683-ffef446d5bee" providerId="AD" clId="Web-{8256BD9A-2617-CDEC-F52E-3312A36C6ABC}" dt="2026-03-09T12:11:22.300" v="79"/>
      <pc:docMkLst>
        <pc:docMk/>
      </pc:docMkLst>
      <pc:sldChg chg="modSp">
        <pc:chgData name="Steve Beel" userId="S::steve.beel@freeporteast.co.uk::89cfcb56-4854-4252-a683-ffef446d5bee" providerId="AD" clId="Web-{8256BD9A-2617-CDEC-F52E-3312A36C6ABC}" dt="2026-03-09T12:06:03.569" v="1" actId="1076"/>
        <pc:sldMkLst>
          <pc:docMk/>
          <pc:sldMk cId="3997002599" sldId="465"/>
        </pc:sldMkLst>
        <pc:spChg chg="mod">
          <ac:chgData name="Steve Beel" userId="S::steve.beel@freeporteast.co.uk::89cfcb56-4854-4252-a683-ffef446d5bee" providerId="AD" clId="Web-{8256BD9A-2617-CDEC-F52E-3312A36C6ABC}" dt="2026-03-09T12:06:03.569" v="1" actId="1076"/>
          <ac:spMkLst>
            <pc:docMk/>
            <pc:sldMk cId="3997002599" sldId="465"/>
            <ac:spMk id="6" creationId="{1AC24E0D-5FE9-D159-4245-224B50D0DAB1}"/>
          </ac:spMkLst>
        </pc:spChg>
      </pc:sldChg>
      <pc:sldChg chg="modSp">
        <pc:chgData name="Steve Beel" userId="S::steve.beel@freeporteast.co.uk::89cfcb56-4854-4252-a683-ffef446d5bee" providerId="AD" clId="Web-{8256BD9A-2617-CDEC-F52E-3312A36C6ABC}" dt="2026-03-09T12:08:21.045" v="16" actId="20577"/>
        <pc:sldMkLst>
          <pc:docMk/>
          <pc:sldMk cId="1102253480" sldId="477"/>
        </pc:sldMkLst>
        <pc:spChg chg="mod">
          <ac:chgData name="Steve Beel" userId="S::steve.beel@freeporteast.co.uk::89cfcb56-4854-4252-a683-ffef446d5bee" providerId="AD" clId="Web-{8256BD9A-2617-CDEC-F52E-3312A36C6ABC}" dt="2026-03-09T12:08:03.059" v="11" actId="20577"/>
          <ac:spMkLst>
            <pc:docMk/>
            <pc:sldMk cId="1102253480" sldId="477"/>
            <ac:spMk id="8" creationId="{294883F2-CC90-0766-8621-20B5FD9DF401}"/>
          </ac:spMkLst>
        </pc:spChg>
        <pc:spChg chg="mod">
          <ac:chgData name="Steve Beel" userId="S::steve.beel@freeporteast.co.uk::89cfcb56-4854-4252-a683-ffef446d5bee" providerId="AD" clId="Web-{8256BD9A-2617-CDEC-F52E-3312A36C6ABC}" dt="2026-03-09T12:08:21.045" v="16" actId="20577"/>
          <ac:spMkLst>
            <pc:docMk/>
            <pc:sldMk cId="1102253480" sldId="477"/>
            <ac:spMk id="9" creationId="{C539A222-04F3-0E48-34C7-C3D84E57BC1F}"/>
          </ac:spMkLst>
        </pc:spChg>
      </pc:sldChg>
      <pc:sldChg chg="modSp">
        <pc:chgData name="Steve Beel" userId="S::steve.beel@freeporteast.co.uk::89cfcb56-4854-4252-a683-ffef446d5bee" providerId="AD" clId="Web-{8256BD9A-2617-CDEC-F52E-3312A36C6ABC}" dt="2026-03-09T12:08:53.327" v="21" actId="20577"/>
        <pc:sldMkLst>
          <pc:docMk/>
          <pc:sldMk cId="1605672752" sldId="478"/>
        </pc:sldMkLst>
        <pc:spChg chg="mod">
          <ac:chgData name="Steve Beel" userId="S::steve.beel@freeporteast.co.uk::89cfcb56-4854-4252-a683-ffef446d5bee" providerId="AD" clId="Web-{8256BD9A-2617-CDEC-F52E-3312A36C6ABC}" dt="2026-03-09T12:08:49.577" v="20" actId="20577"/>
          <ac:spMkLst>
            <pc:docMk/>
            <pc:sldMk cId="1605672752" sldId="478"/>
            <ac:spMk id="6" creationId="{8D5D4894-3D4D-265C-EDF6-5A62C80D8D6D}"/>
          </ac:spMkLst>
        </pc:spChg>
        <pc:spChg chg="mod">
          <ac:chgData name="Steve Beel" userId="S::steve.beel@freeporteast.co.uk::89cfcb56-4854-4252-a683-ffef446d5bee" providerId="AD" clId="Web-{8256BD9A-2617-CDEC-F52E-3312A36C6ABC}" dt="2026-03-09T12:08:53.327" v="21" actId="20577"/>
          <ac:spMkLst>
            <pc:docMk/>
            <pc:sldMk cId="1605672752" sldId="478"/>
            <ac:spMk id="8" creationId="{0E0627D8-086D-18C8-9EBE-A6045509B95C}"/>
          </ac:spMkLst>
        </pc:spChg>
      </pc:sldChg>
      <pc:sldChg chg="addSp modSp">
        <pc:chgData name="Steve Beel" userId="S::steve.beel@freeporteast.co.uk::89cfcb56-4854-4252-a683-ffef446d5bee" providerId="AD" clId="Web-{8256BD9A-2617-CDEC-F52E-3312A36C6ABC}" dt="2026-03-09T12:11:22.300" v="79"/>
        <pc:sldMkLst>
          <pc:docMk/>
          <pc:sldMk cId="494447487" sldId="480"/>
        </pc:sldMkLst>
        <pc:spChg chg="add mod">
          <ac:chgData name="Steve Beel" userId="S::steve.beel@freeporteast.co.uk::89cfcb56-4854-4252-a683-ffef446d5bee" providerId="AD" clId="Web-{8256BD9A-2617-CDEC-F52E-3312A36C6ABC}" dt="2026-03-09T12:11:22.300" v="79"/>
          <ac:spMkLst>
            <pc:docMk/>
            <pc:sldMk cId="494447487" sldId="480"/>
            <ac:spMk id="6" creationId="{0E8C983E-78B7-D54D-E826-0372E9CC0E3D}"/>
          </ac:spMkLst>
        </pc:spChg>
      </pc:sldChg>
    </pc:docChg>
  </pc:docChgLst>
  <pc:docChgLst>
    <pc:chgData clId="Web-{625D0B20-23E1-E270-F427-91E11EC418B8}"/>
    <pc:docChg chg="modSld">
      <pc:chgData name="" userId="" providerId="" clId="Web-{625D0B20-23E1-E270-F427-91E11EC418B8}" dt="2026-03-09T14:49:00.136" v="0" actId="20577"/>
      <pc:docMkLst>
        <pc:docMk/>
      </pc:docMkLst>
      <pc:sldChg chg="modSp">
        <pc:chgData name="" userId="" providerId="" clId="Web-{625D0B20-23E1-E270-F427-91E11EC418B8}" dt="2026-03-09T14:49:00.136" v="0" actId="20577"/>
        <pc:sldMkLst>
          <pc:docMk/>
          <pc:sldMk cId="494447487" sldId="480"/>
        </pc:sldMkLst>
        <pc:spChg chg="mod">
          <ac:chgData name="" userId="" providerId="" clId="Web-{625D0B20-23E1-E270-F427-91E11EC418B8}" dt="2026-03-09T14:49:00.136" v="0" actId="20577"/>
          <ac:spMkLst>
            <pc:docMk/>
            <pc:sldMk cId="494447487" sldId="480"/>
            <ac:spMk id="6" creationId="{0E8C983E-78B7-D54D-E826-0372E9CC0E3D}"/>
          </ac:spMkLst>
        </pc:spChg>
      </pc:sldChg>
    </pc:docChg>
  </pc:docChgLst>
  <pc:docChgLst>
    <pc:chgData name="Tom Nickalls" userId="286154ce-7ac8-4d70-8a92-6f0ea7fa8459" providerId="ADAL" clId="{99E95797-A851-4A59-B0A4-FA8091EE81BB}"/>
    <pc:docChg chg="undo redo custSel addSld delSld modSld sldOrd delMainMaster modMainMaster">
      <pc:chgData name="Tom Nickalls" userId="286154ce-7ac8-4d70-8a92-6f0ea7fa8459" providerId="ADAL" clId="{99E95797-A851-4A59-B0A4-FA8091EE81BB}" dt="2026-03-09T15:09:21.586" v="4704" actId="207"/>
      <pc:docMkLst>
        <pc:docMk/>
      </pc:docMkLst>
      <pc:sldChg chg="addSp delSp modSp mod ord">
        <pc:chgData name="Tom Nickalls" userId="286154ce-7ac8-4d70-8a92-6f0ea7fa8459" providerId="ADAL" clId="{99E95797-A851-4A59-B0A4-FA8091EE81BB}" dt="2026-03-09T11:18:23.785" v="4590" actId="207"/>
        <pc:sldMkLst>
          <pc:docMk/>
          <pc:sldMk cId="3997002599" sldId="465"/>
        </pc:sldMkLst>
        <pc:spChg chg="mod">
          <ac:chgData name="Tom Nickalls" userId="286154ce-7ac8-4d70-8a92-6f0ea7fa8459" providerId="ADAL" clId="{99E95797-A851-4A59-B0A4-FA8091EE81BB}" dt="2026-03-09T11:18:23.785" v="4590" actId="207"/>
          <ac:spMkLst>
            <pc:docMk/>
            <pc:sldMk cId="3997002599" sldId="465"/>
            <ac:spMk id="3" creationId="{A2795E99-65B8-EED8-4910-4E37ACABF7AE}"/>
          </ac:spMkLst>
        </pc:spChg>
        <pc:spChg chg="mod">
          <ac:chgData name="Tom Nickalls" userId="286154ce-7ac8-4d70-8a92-6f0ea7fa8459" providerId="ADAL" clId="{99E95797-A851-4A59-B0A4-FA8091EE81BB}" dt="2026-03-09T11:18:20.235" v="4589" actId="207"/>
          <ac:spMkLst>
            <pc:docMk/>
            <pc:sldMk cId="3997002599" sldId="465"/>
            <ac:spMk id="5" creationId="{3F96EA63-616C-1090-C5BB-5FCFDCC7B471}"/>
          </ac:spMkLst>
        </pc:spChg>
        <pc:spChg chg="mod">
          <ac:chgData name="Tom Nickalls" userId="286154ce-7ac8-4d70-8a92-6f0ea7fa8459" providerId="ADAL" clId="{99E95797-A851-4A59-B0A4-FA8091EE81BB}" dt="2026-03-03T18:22:03.254" v="3824" actId="20577"/>
          <ac:spMkLst>
            <pc:docMk/>
            <pc:sldMk cId="3997002599" sldId="465"/>
            <ac:spMk id="6" creationId="{1AC24E0D-5FE9-D159-4245-224B50D0DAB1}"/>
          </ac:spMkLst>
        </pc:spChg>
        <pc:picChg chg="add mod">
          <ac:chgData name="Tom Nickalls" userId="286154ce-7ac8-4d70-8a92-6f0ea7fa8459" providerId="ADAL" clId="{99E95797-A851-4A59-B0A4-FA8091EE81BB}" dt="2026-03-02T12:51:29.715" v="335"/>
          <ac:picMkLst>
            <pc:docMk/>
            <pc:sldMk cId="3997002599" sldId="465"/>
            <ac:picMk id="2" creationId="{3E1C2731-D618-E1A8-C6B1-21EEB9B29935}"/>
          </ac:picMkLst>
        </pc:picChg>
      </pc:sldChg>
      <pc:sldChg chg="delSp modSp mod">
        <pc:chgData name="Tom Nickalls" userId="286154ce-7ac8-4d70-8a92-6f0ea7fa8459" providerId="ADAL" clId="{99E95797-A851-4A59-B0A4-FA8091EE81BB}" dt="2026-03-09T11:22:37.050" v="4612" actId="207"/>
        <pc:sldMkLst>
          <pc:docMk/>
          <pc:sldMk cId="2300854946" sldId="476"/>
        </pc:sldMkLst>
        <pc:spChg chg="mod">
          <ac:chgData name="Tom Nickalls" userId="286154ce-7ac8-4d70-8a92-6f0ea7fa8459" providerId="ADAL" clId="{99E95797-A851-4A59-B0A4-FA8091EE81BB}" dt="2026-03-09T11:22:37.050" v="4612" actId="207"/>
          <ac:spMkLst>
            <pc:docMk/>
            <pc:sldMk cId="2300854946" sldId="476"/>
            <ac:spMk id="7" creationId="{4A27BC8F-A9E1-17A2-329A-78243A52A9EA}"/>
          </ac:spMkLst>
        </pc:spChg>
        <pc:spChg chg="mod">
          <ac:chgData name="Tom Nickalls" userId="286154ce-7ac8-4d70-8a92-6f0ea7fa8459" providerId="ADAL" clId="{99E95797-A851-4A59-B0A4-FA8091EE81BB}" dt="2026-03-02T18:37:57.645" v="2049" actId="5793"/>
          <ac:spMkLst>
            <pc:docMk/>
            <pc:sldMk cId="2300854946" sldId="476"/>
            <ac:spMk id="18" creationId="{D4F2400F-DC80-870B-DAB9-2A6521303A63}"/>
          </ac:spMkLst>
        </pc:spChg>
        <pc:spChg chg="mod">
          <ac:chgData name="Tom Nickalls" userId="286154ce-7ac8-4d70-8a92-6f0ea7fa8459" providerId="ADAL" clId="{99E95797-A851-4A59-B0A4-FA8091EE81BB}" dt="2026-03-02T18:40:36.767" v="2104" actId="20577"/>
          <ac:spMkLst>
            <pc:docMk/>
            <pc:sldMk cId="2300854946" sldId="476"/>
            <ac:spMk id="28" creationId="{8CCDF158-A63E-D4BB-AA4B-7807F8E306DF}"/>
          </ac:spMkLst>
        </pc:spChg>
        <pc:spChg chg="mod">
          <ac:chgData name="Tom Nickalls" userId="286154ce-7ac8-4d70-8a92-6f0ea7fa8459" providerId="ADAL" clId="{99E95797-A851-4A59-B0A4-FA8091EE81BB}" dt="2026-03-02T18:41:24.051" v="2116" actId="20577"/>
          <ac:spMkLst>
            <pc:docMk/>
            <pc:sldMk cId="2300854946" sldId="476"/>
            <ac:spMk id="30" creationId="{DE14BA73-E0BE-19C2-02E3-1471C3693763}"/>
          </ac:spMkLst>
        </pc:spChg>
        <pc:picChg chg="mod">
          <ac:chgData name="Tom Nickalls" userId="286154ce-7ac8-4d70-8a92-6f0ea7fa8459" providerId="ADAL" clId="{99E95797-A851-4A59-B0A4-FA8091EE81BB}" dt="2026-03-02T18:38:26.821" v="2087" actId="1036"/>
          <ac:picMkLst>
            <pc:docMk/>
            <pc:sldMk cId="2300854946" sldId="476"/>
            <ac:picMk id="33" creationId="{BA5FB7CA-5D9B-C44C-F932-0B9278BC516B}"/>
          </ac:picMkLst>
        </pc:picChg>
      </pc:sldChg>
      <pc:sldChg chg="addSp delSp modSp mod">
        <pc:chgData name="Tom Nickalls" userId="286154ce-7ac8-4d70-8a92-6f0ea7fa8459" providerId="ADAL" clId="{99E95797-A851-4A59-B0A4-FA8091EE81BB}" dt="2026-03-09T11:22:42.689" v="4613" actId="207"/>
        <pc:sldMkLst>
          <pc:docMk/>
          <pc:sldMk cId="1102253480" sldId="477"/>
        </pc:sldMkLst>
        <pc:spChg chg="mod">
          <ac:chgData name="Tom Nickalls" userId="286154ce-7ac8-4d70-8a92-6f0ea7fa8459" providerId="ADAL" clId="{99E95797-A851-4A59-B0A4-FA8091EE81BB}" dt="2026-03-09T10:30:18.201" v="4032" actId="20577"/>
          <ac:spMkLst>
            <pc:docMk/>
            <pc:sldMk cId="1102253480" sldId="477"/>
            <ac:spMk id="6" creationId="{9F852B1C-C76E-59D3-2573-DE2ABEE1C160}"/>
          </ac:spMkLst>
        </pc:spChg>
        <pc:spChg chg="mod">
          <ac:chgData name="Tom Nickalls" userId="286154ce-7ac8-4d70-8a92-6f0ea7fa8459" providerId="ADAL" clId="{99E95797-A851-4A59-B0A4-FA8091EE81BB}" dt="2026-03-09T11:22:42.689" v="4613" actId="207"/>
          <ac:spMkLst>
            <pc:docMk/>
            <pc:sldMk cId="1102253480" sldId="477"/>
            <ac:spMk id="7" creationId="{4A27BC8F-A9E1-17A2-329A-78243A52A9EA}"/>
          </ac:spMkLst>
        </pc:spChg>
        <pc:spChg chg="mod">
          <ac:chgData name="Tom Nickalls" userId="286154ce-7ac8-4d70-8a92-6f0ea7fa8459" providerId="ADAL" clId="{99E95797-A851-4A59-B0A4-FA8091EE81BB}" dt="2026-03-09T10:28:46.554" v="3904" actId="1038"/>
          <ac:spMkLst>
            <pc:docMk/>
            <pc:sldMk cId="1102253480" sldId="477"/>
            <ac:spMk id="8" creationId="{294883F2-CC90-0766-8621-20B5FD9DF401}"/>
          </ac:spMkLst>
        </pc:spChg>
        <pc:spChg chg="mod">
          <ac:chgData name="Tom Nickalls" userId="286154ce-7ac8-4d70-8a92-6f0ea7fa8459" providerId="ADAL" clId="{99E95797-A851-4A59-B0A4-FA8091EE81BB}" dt="2026-03-09T10:28:59.241" v="3920" actId="20577"/>
          <ac:spMkLst>
            <pc:docMk/>
            <pc:sldMk cId="1102253480" sldId="477"/>
            <ac:spMk id="9" creationId="{C539A222-04F3-0E48-34C7-C3D84E57BC1F}"/>
          </ac:spMkLst>
        </pc:spChg>
        <pc:spChg chg="mod">
          <ac:chgData name="Tom Nickalls" userId="286154ce-7ac8-4d70-8a92-6f0ea7fa8459" providerId="ADAL" clId="{99E95797-A851-4A59-B0A4-FA8091EE81BB}" dt="2026-03-02T18:45:10.289" v="2189" actId="20577"/>
          <ac:spMkLst>
            <pc:docMk/>
            <pc:sldMk cId="1102253480" sldId="477"/>
            <ac:spMk id="12" creationId="{D74942D7-BD65-B58A-40B5-2CCBF1ACFB36}"/>
          </ac:spMkLst>
        </pc:spChg>
        <pc:spChg chg="mod">
          <ac:chgData name="Tom Nickalls" userId="286154ce-7ac8-4d70-8a92-6f0ea7fa8459" providerId="ADAL" clId="{99E95797-A851-4A59-B0A4-FA8091EE81BB}" dt="2026-03-09T11:17:34.761" v="4586" actId="553"/>
          <ac:spMkLst>
            <pc:docMk/>
            <pc:sldMk cId="1102253480" sldId="477"/>
            <ac:spMk id="13" creationId="{266603DA-F58B-C857-C5CD-8CF851577186}"/>
          </ac:spMkLst>
        </pc:spChg>
        <pc:spChg chg="mod">
          <ac:chgData name="Tom Nickalls" userId="286154ce-7ac8-4d70-8a92-6f0ea7fa8459" providerId="ADAL" clId="{99E95797-A851-4A59-B0A4-FA8091EE81BB}" dt="2026-03-09T11:17:34.761" v="4586" actId="553"/>
          <ac:spMkLst>
            <pc:docMk/>
            <pc:sldMk cId="1102253480" sldId="477"/>
            <ac:spMk id="14" creationId="{16778062-0753-D334-1E58-C8BD0F1F3B89}"/>
          </ac:spMkLst>
        </pc:spChg>
        <pc:spChg chg="mod">
          <ac:chgData name="Tom Nickalls" userId="286154ce-7ac8-4d70-8a92-6f0ea7fa8459" providerId="ADAL" clId="{99E95797-A851-4A59-B0A4-FA8091EE81BB}" dt="2026-03-09T11:17:52.335" v="4588" actId="14100"/>
          <ac:spMkLst>
            <pc:docMk/>
            <pc:sldMk cId="1102253480" sldId="477"/>
            <ac:spMk id="15" creationId="{4C3BE9CD-94C4-A502-3DFB-B278DE92F780}"/>
          </ac:spMkLst>
        </pc:spChg>
        <pc:spChg chg="mod">
          <ac:chgData name="Tom Nickalls" userId="286154ce-7ac8-4d70-8a92-6f0ea7fa8459" providerId="ADAL" clId="{99E95797-A851-4A59-B0A4-FA8091EE81BB}" dt="2026-03-09T10:28:46.554" v="3904" actId="1038"/>
          <ac:spMkLst>
            <pc:docMk/>
            <pc:sldMk cId="1102253480" sldId="477"/>
            <ac:spMk id="23" creationId="{C8D47F05-7BB0-C739-AD67-2B500C4FED26}"/>
          </ac:spMkLst>
        </pc:spChg>
        <pc:spChg chg="mod">
          <ac:chgData name="Tom Nickalls" userId="286154ce-7ac8-4d70-8a92-6f0ea7fa8459" providerId="ADAL" clId="{99E95797-A851-4A59-B0A4-FA8091EE81BB}" dt="2026-03-09T10:27:38.503" v="3897" actId="1038"/>
          <ac:spMkLst>
            <pc:docMk/>
            <pc:sldMk cId="1102253480" sldId="477"/>
            <ac:spMk id="24" creationId="{BC14EFA4-02CF-225B-E38D-69F69796ABC4}"/>
          </ac:spMkLst>
        </pc:spChg>
        <pc:spChg chg="mod">
          <ac:chgData name="Tom Nickalls" userId="286154ce-7ac8-4d70-8a92-6f0ea7fa8459" providerId="ADAL" clId="{99E95797-A851-4A59-B0A4-FA8091EE81BB}" dt="2026-03-09T11:17:43.663" v="4587" actId="553"/>
          <ac:spMkLst>
            <pc:docMk/>
            <pc:sldMk cId="1102253480" sldId="477"/>
            <ac:spMk id="31" creationId="{8AD52DE9-9432-AB92-2C98-C4F1F736B50C}"/>
          </ac:spMkLst>
        </pc:spChg>
        <pc:spChg chg="mod">
          <ac:chgData name="Tom Nickalls" userId="286154ce-7ac8-4d70-8a92-6f0ea7fa8459" providerId="ADAL" clId="{99E95797-A851-4A59-B0A4-FA8091EE81BB}" dt="2026-03-02T18:44:05.478" v="2136" actId="20577"/>
          <ac:spMkLst>
            <pc:docMk/>
            <pc:sldMk cId="1102253480" sldId="477"/>
            <ac:spMk id="34" creationId="{54AB3941-4D85-9BDB-1902-A747BB8DD7D5}"/>
          </ac:spMkLst>
        </pc:spChg>
      </pc:sldChg>
      <pc:sldChg chg="modSp mod">
        <pc:chgData name="Tom Nickalls" userId="286154ce-7ac8-4d70-8a92-6f0ea7fa8459" providerId="ADAL" clId="{99E95797-A851-4A59-B0A4-FA8091EE81BB}" dt="2026-03-09T11:22:47.619" v="4614" actId="207"/>
        <pc:sldMkLst>
          <pc:docMk/>
          <pc:sldMk cId="1605672752" sldId="478"/>
        </pc:sldMkLst>
        <pc:spChg chg="mod">
          <ac:chgData name="Tom Nickalls" userId="286154ce-7ac8-4d70-8a92-6f0ea7fa8459" providerId="ADAL" clId="{99E95797-A851-4A59-B0A4-FA8091EE81BB}" dt="2026-03-09T11:17:05.208" v="4584" actId="20577"/>
          <ac:spMkLst>
            <pc:docMk/>
            <pc:sldMk cId="1605672752" sldId="478"/>
            <ac:spMk id="6" creationId="{8D5D4894-3D4D-265C-EDF6-5A62C80D8D6D}"/>
          </ac:spMkLst>
        </pc:spChg>
        <pc:spChg chg="mod">
          <ac:chgData name="Tom Nickalls" userId="286154ce-7ac8-4d70-8a92-6f0ea7fa8459" providerId="ADAL" clId="{99E95797-A851-4A59-B0A4-FA8091EE81BB}" dt="2026-03-09T11:22:47.619" v="4614" actId="207"/>
          <ac:spMkLst>
            <pc:docMk/>
            <pc:sldMk cId="1605672752" sldId="478"/>
            <ac:spMk id="7" creationId="{4A27BC8F-A9E1-17A2-329A-78243A52A9EA}"/>
          </ac:spMkLst>
        </pc:spChg>
        <pc:spChg chg="mod">
          <ac:chgData name="Tom Nickalls" userId="286154ce-7ac8-4d70-8a92-6f0ea7fa8459" providerId="ADAL" clId="{99E95797-A851-4A59-B0A4-FA8091EE81BB}" dt="2026-03-09T11:16:46.991" v="4579" actId="14100"/>
          <ac:spMkLst>
            <pc:docMk/>
            <pc:sldMk cId="1605672752" sldId="478"/>
            <ac:spMk id="8" creationId="{0E0627D8-086D-18C8-9EBE-A6045509B95C}"/>
          </ac:spMkLst>
        </pc:spChg>
        <pc:spChg chg="mod">
          <ac:chgData name="Tom Nickalls" userId="286154ce-7ac8-4d70-8a92-6f0ea7fa8459" providerId="ADAL" clId="{99E95797-A851-4A59-B0A4-FA8091EE81BB}" dt="2026-03-09T11:16:20.650" v="4576" actId="1035"/>
          <ac:spMkLst>
            <pc:docMk/>
            <pc:sldMk cId="1605672752" sldId="478"/>
            <ac:spMk id="10" creationId="{9DBAF06F-2DF9-6D51-A36D-6D712F57A2D1}"/>
          </ac:spMkLst>
        </pc:spChg>
        <pc:spChg chg="mod">
          <ac:chgData name="Tom Nickalls" userId="286154ce-7ac8-4d70-8a92-6f0ea7fa8459" providerId="ADAL" clId="{99E95797-A851-4A59-B0A4-FA8091EE81BB}" dt="2026-03-09T11:17:20.925" v="4585" actId="14100"/>
          <ac:spMkLst>
            <pc:docMk/>
            <pc:sldMk cId="1605672752" sldId="478"/>
            <ac:spMk id="12" creationId="{3037195A-ED05-4A66-CB7D-140632D106DE}"/>
          </ac:spMkLst>
        </pc:spChg>
        <pc:spChg chg="mod">
          <ac:chgData name="Tom Nickalls" userId="286154ce-7ac8-4d70-8a92-6f0ea7fa8459" providerId="ADAL" clId="{99E95797-A851-4A59-B0A4-FA8091EE81BB}" dt="2026-03-09T11:11:40.592" v="4544" actId="14100"/>
          <ac:spMkLst>
            <pc:docMk/>
            <pc:sldMk cId="1605672752" sldId="478"/>
            <ac:spMk id="14" creationId="{90DF4323-5715-8340-6E35-23CEF182B0F2}"/>
          </ac:spMkLst>
        </pc:spChg>
        <pc:spChg chg="mod">
          <ac:chgData name="Tom Nickalls" userId="286154ce-7ac8-4d70-8a92-6f0ea7fa8459" providerId="ADAL" clId="{99E95797-A851-4A59-B0A4-FA8091EE81BB}" dt="2026-03-09T11:16:41.716" v="4578" actId="1076"/>
          <ac:spMkLst>
            <pc:docMk/>
            <pc:sldMk cId="1605672752" sldId="478"/>
            <ac:spMk id="24" creationId="{D2C7720B-D235-D7DD-2B2F-02F555D138F7}"/>
          </ac:spMkLst>
        </pc:spChg>
      </pc:sldChg>
      <pc:sldChg chg="addSp modSp mod">
        <pc:chgData name="Tom Nickalls" userId="286154ce-7ac8-4d70-8a92-6f0ea7fa8459" providerId="ADAL" clId="{99E95797-A851-4A59-B0A4-FA8091EE81BB}" dt="2026-03-09T11:22:53.501" v="4615" actId="207"/>
        <pc:sldMkLst>
          <pc:docMk/>
          <pc:sldMk cId="2049022832" sldId="479"/>
        </pc:sldMkLst>
        <pc:spChg chg="mod">
          <ac:chgData name="Tom Nickalls" userId="286154ce-7ac8-4d70-8a92-6f0ea7fa8459" providerId="ADAL" clId="{99E95797-A851-4A59-B0A4-FA8091EE81BB}" dt="2026-03-09T11:14:50.484" v="4562" actId="207"/>
          <ac:spMkLst>
            <pc:docMk/>
            <pc:sldMk cId="2049022832" sldId="479"/>
            <ac:spMk id="3" creationId="{4545AF4B-397D-DE1D-A737-7FD9849896C7}"/>
          </ac:spMkLst>
        </pc:spChg>
        <pc:spChg chg="mod">
          <ac:chgData name="Tom Nickalls" userId="286154ce-7ac8-4d70-8a92-6f0ea7fa8459" providerId="ADAL" clId="{99E95797-A851-4A59-B0A4-FA8091EE81BB}" dt="2026-03-09T11:22:53.501" v="4615" actId="207"/>
          <ac:spMkLst>
            <pc:docMk/>
            <pc:sldMk cId="2049022832" sldId="479"/>
            <ac:spMk id="7" creationId="{4A27BC8F-A9E1-17A2-329A-78243A52A9EA}"/>
          </ac:spMkLst>
        </pc:spChg>
        <pc:spChg chg="mod">
          <ac:chgData name="Tom Nickalls" userId="286154ce-7ac8-4d70-8a92-6f0ea7fa8459" providerId="ADAL" clId="{99E95797-A851-4A59-B0A4-FA8091EE81BB}" dt="2026-03-02T13:34:09.627" v="1149" actId="120"/>
          <ac:spMkLst>
            <pc:docMk/>
            <pc:sldMk cId="2049022832" sldId="479"/>
            <ac:spMk id="8" creationId="{D11B0F02-0B5E-B445-F9FB-61B036AF3814}"/>
          </ac:spMkLst>
        </pc:spChg>
        <pc:spChg chg="mod">
          <ac:chgData name="Tom Nickalls" userId="286154ce-7ac8-4d70-8a92-6f0ea7fa8459" providerId="ADAL" clId="{99E95797-A851-4A59-B0A4-FA8091EE81BB}" dt="2026-03-09T11:15:04.636" v="4563" actId="14100"/>
          <ac:spMkLst>
            <pc:docMk/>
            <pc:sldMk cId="2049022832" sldId="479"/>
            <ac:spMk id="12" creationId="{8C0A504B-2427-6FB7-8789-2423CA370F56}"/>
          </ac:spMkLst>
        </pc:spChg>
        <pc:spChg chg="mod">
          <ac:chgData name="Tom Nickalls" userId="286154ce-7ac8-4d70-8a92-6f0ea7fa8459" providerId="ADAL" clId="{99E95797-A851-4A59-B0A4-FA8091EE81BB}" dt="2026-03-09T11:15:24.454" v="4565" actId="14100"/>
          <ac:spMkLst>
            <pc:docMk/>
            <pc:sldMk cId="2049022832" sldId="479"/>
            <ac:spMk id="13" creationId="{38B1B9DA-7C8F-23A1-4AC2-726DBF95A0B1}"/>
          </ac:spMkLst>
        </pc:spChg>
        <pc:spChg chg="mod">
          <ac:chgData name="Tom Nickalls" userId="286154ce-7ac8-4d70-8a92-6f0ea7fa8459" providerId="ADAL" clId="{99E95797-A851-4A59-B0A4-FA8091EE81BB}" dt="2026-03-09T11:15:11.794" v="4564" actId="14100"/>
          <ac:spMkLst>
            <pc:docMk/>
            <pc:sldMk cId="2049022832" sldId="479"/>
            <ac:spMk id="15" creationId="{421C5269-E263-56E2-EF86-47D13F0C5C9A}"/>
          </ac:spMkLst>
        </pc:spChg>
        <pc:spChg chg="mod">
          <ac:chgData name="Tom Nickalls" userId="286154ce-7ac8-4d70-8a92-6f0ea7fa8459" providerId="ADAL" clId="{99E95797-A851-4A59-B0A4-FA8091EE81BB}" dt="2026-03-09T11:10:20.178" v="4476" actId="1038"/>
          <ac:spMkLst>
            <pc:docMk/>
            <pc:sldMk cId="2049022832" sldId="479"/>
            <ac:spMk id="18" creationId="{9FDB3072-9033-A3BF-44A3-0EEAB61EFFBE}"/>
          </ac:spMkLst>
        </pc:spChg>
        <pc:spChg chg="mod">
          <ac:chgData name="Tom Nickalls" userId="286154ce-7ac8-4d70-8a92-6f0ea7fa8459" providerId="ADAL" clId="{99E95797-A851-4A59-B0A4-FA8091EE81BB}" dt="2026-03-09T11:10:20.178" v="4476" actId="1038"/>
          <ac:spMkLst>
            <pc:docMk/>
            <pc:sldMk cId="2049022832" sldId="479"/>
            <ac:spMk id="19" creationId="{F1623AF3-2B8F-B66C-2000-CB12896A7DDC}"/>
          </ac:spMkLst>
        </pc:spChg>
        <pc:spChg chg="mod">
          <ac:chgData name="Tom Nickalls" userId="286154ce-7ac8-4d70-8a92-6f0ea7fa8459" providerId="ADAL" clId="{99E95797-A851-4A59-B0A4-FA8091EE81BB}" dt="2026-03-09T10:31:42.177" v="4037" actId="20577"/>
          <ac:spMkLst>
            <pc:docMk/>
            <pc:sldMk cId="2049022832" sldId="479"/>
            <ac:spMk id="22" creationId="{C587A254-D73A-B060-FC18-D5747C70817E}"/>
          </ac:spMkLst>
        </pc:spChg>
        <pc:spChg chg="mod">
          <ac:chgData name="Tom Nickalls" userId="286154ce-7ac8-4d70-8a92-6f0ea7fa8459" providerId="ADAL" clId="{99E95797-A851-4A59-B0A4-FA8091EE81BB}" dt="2026-03-09T10:31:51.590" v="4039" actId="14100"/>
          <ac:spMkLst>
            <pc:docMk/>
            <pc:sldMk cId="2049022832" sldId="479"/>
            <ac:spMk id="26" creationId="{3D31AF19-EA8C-8305-19C0-5A1B3FBF4B4A}"/>
          </ac:spMkLst>
        </pc:spChg>
      </pc:sldChg>
      <pc:sldChg chg="addSp delSp modSp mod">
        <pc:chgData name="Tom Nickalls" userId="286154ce-7ac8-4d70-8a92-6f0ea7fa8459" providerId="ADAL" clId="{99E95797-A851-4A59-B0A4-FA8091EE81BB}" dt="2026-03-09T11:04:55.342" v="4362" actId="207"/>
        <pc:sldMkLst>
          <pc:docMk/>
          <pc:sldMk cId="494447487" sldId="480"/>
        </pc:sldMkLst>
        <pc:spChg chg="mod">
          <ac:chgData name="Tom Nickalls" userId="286154ce-7ac8-4d70-8a92-6f0ea7fa8459" providerId="ADAL" clId="{99E95797-A851-4A59-B0A4-FA8091EE81BB}" dt="2026-03-09T11:04:55.342" v="4362" actId="207"/>
          <ac:spMkLst>
            <pc:docMk/>
            <pc:sldMk cId="494447487" sldId="480"/>
            <ac:spMk id="7" creationId="{4A27BC8F-A9E1-17A2-329A-78243A52A9EA}"/>
          </ac:spMkLst>
        </pc:spChg>
      </pc:sldChg>
      <pc:sldChg chg="addSp delSp modSp mod">
        <pc:chgData name="Tom Nickalls" userId="286154ce-7ac8-4d70-8a92-6f0ea7fa8459" providerId="ADAL" clId="{99E95797-A851-4A59-B0A4-FA8091EE81BB}" dt="2026-03-09T11:38:39.957" v="4701" actId="2085"/>
        <pc:sldMkLst>
          <pc:docMk/>
          <pc:sldMk cId="402905234" sldId="2147478414"/>
        </pc:sldMkLst>
        <pc:spChg chg="mod">
          <ac:chgData name="Tom Nickalls" userId="286154ce-7ac8-4d70-8a92-6f0ea7fa8459" providerId="ADAL" clId="{99E95797-A851-4A59-B0A4-FA8091EE81BB}" dt="2026-03-09T11:22:31.841" v="4611" actId="207"/>
          <ac:spMkLst>
            <pc:docMk/>
            <pc:sldMk cId="402905234" sldId="2147478414"/>
            <ac:spMk id="7" creationId="{4A27BC8F-A9E1-17A2-329A-78243A52A9EA}"/>
          </ac:spMkLst>
        </pc:spChg>
        <pc:spChg chg="mod">
          <ac:chgData name="Tom Nickalls" userId="286154ce-7ac8-4d70-8a92-6f0ea7fa8459" providerId="ADAL" clId="{99E95797-A851-4A59-B0A4-FA8091EE81BB}" dt="2026-03-09T11:38:39.957" v="4701" actId="2085"/>
          <ac:spMkLst>
            <pc:docMk/>
            <pc:sldMk cId="402905234" sldId="2147478414"/>
            <ac:spMk id="10" creationId="{9DBAF06F-2DF9-6D51-A36D-6D712F57A2D1}"/>
          </ac:spMkLst>
        </pc:spChg>
        <pc:spChg chg="mod">
          <ac:chgData name="Tom Nickalls" userId="286154ce-7ac8-4d70-8a92-6f0ea7fa8459" providerId="ADAL" clId="{99E95797-A851-4A59-B0A4-FA8091EE81BB}" dt="2026-03-09T11:37:38.751" v="4696" actId="207"/>
          <ac:spMkLst>
            <pc:docMk/>
            <pc:sldMk cId="402905234" sldId="2147478414"/>
            <ac:spMk id="12" creationId="{8EAE2BD5-3710-C675-6FC4-E5CD0D4CDD40}"/>
          </ac:spMkLst>
        </pc:spChg>
        <pc:spChg chg="mod">
          <ac:chgData name="Tom Nickalls" userId="286154ce-7ac8-4d70-8a92-6f0ea7fa8459" providerId="ADAL" clId="{99E95797-A851-4A59-B0A4-FA8091EE81BB}" dt="2026-03-09T11:37:38.751" v="4696" actId="207"/>
          <ac:spMkLst>
            <pc:docMk/>
            <pc:sldMk cId="402905234" sldId="2147478414"/>
            <ac:spMk id="13" creationId="{FC57D77A-2961-155D-C05C-701FDB4913C2}"/>
          </ac:spMkLst>
        </pc:spChg>
        <pc:spChg chg="mod">
          <ac:chgData name="Tom Nickalls" userId="286154ce-7ac8-4d70-8a92-6f0ea7fa8459" providerId="ADAL" clId="{99E95797-A851-4A59-B0A4-FA8091EE81BB}" dt="2026-03-09T11:37:38.751" v="4696" actId="207"/>
          <ac:spMkLst>
            <pc:docMk/>
            <pc:sldMk cId="402905234" sldId="2147478414"/>
            <ac:spMk id="14" creationId="{E499C1C5-B206-0E19-DE1F-DFCC8D36F8EC}"/>
          </ac:spMkLst>
        </pc:spChg>
        <pc:spChg chg="mod">
          <ac:chgData name="Tom Nickalls" userId="286154ce-7ac8-4d70-8a92-6f0ea7fa8459" providerId="ADAL" clId="{99E95797-A851-4A59-B0A4-FA8091EE81BB}" dt="2026-03-09T11:37:38.751" v="4696" actId="207"/>
          <ac:spMkLst>
            <pc:docMk/>
            <pc:sldMk cId="402905234" sldId="2147478414"/>
            <ac:spMk id="15" creationId="{1B3F856D-5DA9-C9C7-377E-C23EC91B1E7B}"/>
          </ac:spMkLst>
        </pc:spChg>
        <pc:spChg chg="mod">
          <ac:chgData name="Tom Nickalls" userId="286154ce-7ac8-4d70-8a92-6f0ea7fa8459" providerId="ADAL" clId="{99E95797-A851-4A59-B0A4-FA8091EE81BB}" dt="2026-03-09T11:35:26.872" v="4682" actId="207"/>
          <ac:spMkLst>
            <pc:docMk/>
            <pc:sldMk cId="402905234" sldId="2147478414"/>
            <ac:spMk id="16" creationId="{23B6A157-5747-21E9-7188-005845671EAE}"/>
          </ac:spMkLst>
        </pc:spChg>
        <pc:spChg chg="mod">
          <ac:chgData name="Tom Nickalls" userId="286154ce-7ac8-4d70-8a92-6f0ea7fa8459" providerId="ADAL" clId="{99E95797-A851-4A59-B0A4-FA8091EE81BB}" dt="2026-03-09T11:35:26.872" v="4682" actId="207"/>
          <ac:spMkLst>
            <pc:docMk/>
            <pc:sldMk cId="402905234" sldId="2147478414"/>
            <ac:spMk id="17" creationId="{E3ED7190-29E2-C8C5-3F60-4B5B501CE5A4}"/>
          </ac:spMkLst>
        </pc:spChg>
        <pc:spChg chg="mod">
          <ac:chgData name="Tom Nickalls" userId="286154ce-7ac8-4d70-8a92-6f0ea7fa8459" providerId="ADAL" clId="{99E95797-A851-4A59-B0A4-FA8091EE81BB}" dt="2026-03-09T11:38:28.168" v="4700" actId="208"/>
          <ac:spMkLst>
            <pc:docMk/>
            <pc:sldMk cId="402905234" sldId="2147478414"/>
            <ac:spMk id="22" creationId="{A434D84A-1F33-52DC-D820-7DB13B59D006}"/>
          </ac:spMkLst>
        </pc:spChg>
        <pc:spChg chg="add mod">
          <ac:chgData name="Tom Nickalls" userId="286154ce-7ac8-4d70-8a92-6f0ea7fa8459" providerId="ADAL" clId="{99E95797-A851-4A59-B0A4-FA8091EE81BB}" dt="2026-03-09T11:38:07.576" v="4698" actId="1582"/>
          <ac:spMkLst>
            <pc:docMk/>
            <pc:sldMk cId="402905234" sldId="2147478414"/>
            <ac:spMk id="23" creationId="{C9F67BAF-ABB0-7DE0-6869-D8F6FE692A53}"/>
          </ac:spMkLst>
        </pc:spChg>
        <pc:spChg chg="add mod">
          <ac:chgData name="Tom Nickalls" userId="286154ce-7ac8-4d70-8a92-6f0ea7fa8459" providerId="ADAL" clId="{99E95797-A851-4A59-B0A4-FA8091EE81BB}" dt="2026-03-09T11:38:07.576" v="4698" actId="1582"/>
          <ac:spMkLst>
            <pc:docMk/>
            <pc:sldMk cId="402905234" sldId="2147478414"/>
            <ac:spMk id="24" creationId="{64233300-6425-2682-550C-CC0A9BB856CC}"/>
          </ac:spMkLst>
        </pc:spChg>
        <pc:spChg chg="add mod">
          <ac:chgData name="Tom Nickalls" userId="286154ce-7ac8-4d70-8a92-6f0ea7fa8459" providerId="ADAL" clId="{99E95797-A851-4A59-B0A4-FA8091EE81BB}" dt="2026-03-09T11:38:07.576" v="4698" actId="1582"/>
          <ac:spMkLst>
            <pc:docMk/>
            <pc:sldMk cId="402905234" sldId="2147478414"/>
            <ac:spMk id="25" creationId="{0DC71D5F-82DF-29C6-46D6-6DCC7A15CD58}"/>
          </ac:spMkLst>
        </pc:spChg>
        <pc:spChg chg="mod">
          <ac:chgData name="Tom Nickalls" userId="286154ce-7ac8-4d70-8a92-6f0ea7fa8459" providerId="ADAL" clId="{99E95797-A851-4A59-B0A4-FA8091EE81BB}" dt="2026-03-09T11:38:28.168" v="4700" actId="208"/>
          <ac:spMkLst>
            <pc:docMk/>
            <pc:sldMk cId="402905234" sldId="2147478414"/>
            <ac:spMk id="27" creationId="{09A82B4A-95B9-4ECC-529D-A370B102D134}"/>
          </ac:spMkLst>
        </pc:spChg>
        <pc:spChg chg="mod">
          <ac:chgData name="Tom Nickalls" userId="286154ce-7ac8-4d70-8a92-6f0ea7fa8459" providerId="ADAL" clId="{99E95797-A851-4A59-B0A4-FA8091EE81BB}" dt="2026-03-09T11:38:28.168" v="4700" actId="208"/>
          <ac:spMkLst>
            <pc:docMk/>
            <pc:sldMk cId="402905234" sldId="2147478414"/>
            <ac:spMk id="29" creationId="{3EC6D9D7-012B-7C56-2380-C197B6AEBEA7}"/>
          </ac:spMkLst>
        </pc:spChg>
        <pc:spChg chg="mod">
          <ac:chgData name="Tom Nickalls" userId="286154ce-7ac8-4d70-8a92-6f0ea7fa8459" providerId="ADAL" clId="{99E95797-A851-4A59-B0A4-FA8091EE81BB}" dt="2026-03-09T11:38:28.168" v="4700" actId="208"/>
          <ac:spMkLst>
            <pc:docMk/>
            <pc:sldMk cId="402905234" sldId="2147478414"/>
            <ac:spMk id="31" creationId="{BE892AE5-7EB1-5C03-EE5E-BBF332DA163C}"/>
          </ac:spMkLst>
        </pc:spChg>
        <pc:spChg chg="add mod">
          <ac:chgData name="Tom Nickalls" userId="286154ce-7ac8-4d70-8a92-6f0ea7fa8459" providerId="ADAL" clId="{99E95797-A851-4A59-B0A4-FA8091EE81BB}" dt="2026-03-09T11:38:07.576" v="4698" actId="1582"/>
          <ac:spMkLst>
            <pc:docMk/>
            <pc:sldMk cId="402905234" sldId="2147478414"/>
            <ac:spMk id="33" creationId="{0CE2161A-6C45-7EE1-99C6-48A9716504CF}"/>
          </ac:spMkLst>
        </pc:spChg>
        <pc:spChg chg="mod">
          <ac:chgData name="Tom Nickalls" userId="286154ce-7ac8-4d70-8a92-6f0ea7fa8459" providerId="ADAL" clId="{99E95797-A851-4A59-B0A4-FA8091EE81BB}" dt="2026-03-09T11:37:38.751" v="4696" actId="207"/>
          <ac:spMkLst>
            <pc:docMk/>
            <pc:sldMk cId="402905234" sldId="2147478414"/>
            <ac:spMk id="59" creationId="{68B40E24-0921-E938-6903-81A4B5118590}"/>
          </ac:spMkLst>
        </pc:spChg>
        <pc:spChg chg="mod">
          <ac:chgData name="Tom Nickalls" userId="286154ce-7ac8-4d70-8a92-6f0ea7fa8459" providerId="ADAL" clId="{99E95797-A851-4A59-B0A4-FA8091EE81BB}" dt="2026-03-09T11:35:26.872" v="4682" actId="207"/>
          <ac:spMkLst>
            <pc:docMk/>
            <pc:sldMk cId="402905234" sldId="2147478414"/>
            <ac:spMk id="60" creationId="{E0691BCE-E348-079F-D2F8-5F6C3E6F4162}"/>
          </ac:spMkLst>
        </pc:spChg>
        <pc:spChg chg="mod">
          <ac:chgData name="Tom Nickalls" userId="286154ce-7ac8-4d70-8a92-6f0ea7fa8459" providerId="ADAL" clId="{99E95797-A851-4A59-B0A4-FA8091EE81BB}" dt="2026-03-09T11:35:26.872" v="4682" actId="207"/>
          <ac:spMkLst>
            <pc:docMk/>
            <pc:sldMk cId="402905234" sldId="2147478414"/>
            <ac:spMk id="61" creationId="{23B80CF2-A1E5-9E0B-E0E1-FF19884AB610}"/>
          </ac:spMkLst>
        </pc:spChg>
        <pc:spChg chg="mod">
          <ac:chgData name="Tom Nickalls" userId="286154ce-7ac8-4d70-8a92-6f0ea7fa8459" providerId="ADAL" clId="{99E95797-A851-4A59-B0A4-FA8091EE81BB}" dt="2026-03-09T11:22:28.726" v="4610" actId="207"/>
          <ac:spMkLst>
            <pc:docMk/>
            <pc:sldMk cId="402905234" sldId="2147478414"/>
            <ac:spMk id="65" creationId="{D9666395-E0F1-F544-7838-38A057A3C1C7}"/>
          </ac:spMkLst>
        </pc:spChg>
        <pc:spChg chg="mod">
          <ac:chgData name="Tom Nickalls" userId="286154ce-7ac8-4d70-8a92-6f0ea7fa8459" providerId="ADAL" clId="{99E95797-A851-4A59-B0A4-FA8091EE81BB}" dt="2026-03-09T11:22:06.406" v="4608" actId="207"/>
          <ac:spMkLst>
            <pc:docMk/>
            <pc:sldMk cId="402905234" sldId="2147478414"/>
            <ac:spMk id="90" creationId="{901E6016-11B7-0A86-CC62-2E1DBEE530A3}"/>
          </ac:spMkLst>
        </pc:spChg>
        <pc:cxnChg chg="mod">
          <ac:chgData name="Tom Nickalls" userId="286154ce-7ac8-4d70-8a92-6f0ea7fa8459" providerId="ADAL" clId="{99E95797-A851-4A59-B0A4-FA8091EE81BB}" dt="2026-03-09T11:36:59.028" v="4694" actId="14100"/>
          <ac:cxnSpMkLst>
            <pc:docMk/>
            <pc:sldMk cId="402905234" sldId="2147478414"/>
            <ac:cxnSpMk id="19" creationId="{52BFDB1E-4006-F9E9-4F3C-C239CFA82A1C}"/>
          </ac:cxnSpMkLst>
        </pc:cxnChg>
        <pc:cxnChg chg="add mod">
          <ac:chgData name="Tom Nickalls" userId="286154ce-7ac8-4d70-8a92-6f0ea7fa8459" providerId="ADAL" clId="{99E95797-A851-4A59-B0A4-FA8091EE81BB}" dt="2026-03-09T11:29:50.735" v="4656" actId="14100"/>
          <ac:cxnSpMkLst>
            <pc:docMk/>
            <pc:sldMk cId="402905234" sldId="2147478414"/>
            <ac:cxnSpMk id="38" creationId="{FE41C3E1-970C-CE69-410F-4CC0ABF38520}"/>
          </ac:cxnSpMkLst>
        </pc:cxnChg>
        <pc:cxnChg chg="add mod">
          <ac:chgData name="Tom Nickalls" userId="286154ce-7ac8-4d70-8a92-6f0ea7fa8459" providerId="ADAL" clId="{99E95797-A851-4A59-B0A4-FA8091EE81BB}" dt="2026-03-09T11:20:51.865" v="4600" actId="692"/>
          <ac:cxnSpMkLst>
            <pc:docMk/>
            <pc:sldMk cId="402905234" sldId="2147478414"/>
            <ac:cxnSpMk id="44" creationId="{817AA456-0912-5ECA-6A82-61E594495567}"/>
          </ac:cxnSpMkLst>
        </pc:cxnChg>
        <pc:cxnChg chg="add mod">
          <ac:chgData name="Tom Nickalls" userId="286154ce-7ac8-4d70-8a92-6f0ea7fa8459" providerId="ADAL" clId="{99E95797-A851-4A59-B0A4-FA8091EE81BB}" dt="2026-03-09T11:30:04.038" v="4657" actId="14100"/>
          <ac:cxnSpMkLst>
            <pc:docMk/>
            <pc:sldMk cId="402905234" sldId="2147478414"/>
            <ac:cxnSpMk id="47" creationId="{A51B2875-1496-B426-F011-C3B5337F9A1B}"/>
          </ac:cxnSpMkLst>
        </pc:cxnChg>
        <pc:cxnChg chg="mod">
          <ac:chgData name="Tom Nickalls" userId="286154ce-7ac8-4d70-8a92-6f0ea7fa8459" providerId="ADAL" clId="{99E95797-A851-4A59-B0A4-FA8091EE81BB}" dt="2026-03-09T11:21:45.228" v="4607" actId="14100"/>
          <ac:cxnSpMkLst>
            <pc:docMk/>
            <pc:sldMk cId="402905234" sldId="2147478414"/>
            <ac:cxnSpMk id="63" creationId="{6294513D-D15E-3758-A687-DD058792AC0A}"/>
          </ac:cxnSpMkLst>
        </pc:cxnChg>
        <pc:cxnChg chg="mod">
          <ac:chgData name="Tom Nickalls" userId="286154ce-7ac8-4d70-8a92-6f0ea7fa8459" providerId="ADAL" clId="{99E95797-A851-4A59-B0A4-FA8091EE81BB}" dt="2026-03-09T11:21:45.228" v="4607" actId="14100"/>
          <ac:cxnSpMkLst>
            <pc:docMk/>
            <pc:sldMk cId="402905234" sldId="2147478414"/>
            <ac:cxnSpMk id="67" creationId="{F8E4F4B7-94C6-12CE-8B6C-E5C1D354CCEB}"/>
          </ac:cxnSpMkLst>
        </pc:cxnChg>
      </pc:sldChg>
      <pc:sldChg chg="modSp mod setBg">
        <pc:chgData name="Tom Nickalls" userId="286154ce-7ac8-4d70-8a92-6f0ea7fa8459" providerId="ADAL" clId="{99E95797-A851-4A59-B0A4-FA8091EE81BB}" dt="2026-03-09T11:04:09.954" v="4356" actId="208"/>
        <pc:sldMkLst>
          <pc:docMk/>
          <pc:sldMk cId="2664884911" sldId="2147478417"/>
        </pc:sldMkLst>
        <pc:spChg chg="mod">
          <ac:chgData name="Tom Nickalls" userId="286154ce-7ac8-4d70-8a92-6f0ea7fa8459" providerId="ADAL" clId="{99E95797-A851-4A59-B0A4-FA8091EE81BB}" dt="2026-03-09T11:03:49.660" v="4355" actId="207"/>
          <ac:spMkLst>
            <pc:docMk/>
            <pc:sldMk cId="2664884911" sldId="2147478417"/>
            <ac:spMk id="3" creationId="{E12703D1-5915-0DEB-ACF9-7898F6892892}"/>
          </ac:spMkLst>
        </pc:spChg>
        <pc:spChg chg="mod">
          <ac:chgData name="Tom Nickalls" userId="286154ce-7ac8-4d70-8a92-6f0ea7fa8459" providerId="ADAL" clId="{99E95797-A851-4A59-B0A4-FA8091EE81BB}" dt="2026-03-03T18:07:43.944" v="3540" actId="554"/>
          <ac:spMkLst>
            <pc:docMk/>
            <pc:sldMk cId="2664884911" sldId="2147478417"/>
            <ac:spMk id="6" creationId="{717ACB33-ADFD-61AD-F59B-856ED4C1F244}"/>
          </ac:spMkLst>
        </pc:spChg>
        <pc:spChg chg="mod">
          <ac:chgData name="Tom Nickalls" userId="286154ce-7ac8-4d70-8a92-6f0ea7fa8459" providerId="ADAL" clId="{99E95797-A851-4A59-B0A4-FA8091EE81BB}" dt="2026-03-03T18:00:11.056" v="3292" actId="115"/>
          <ac:spMkLst>
            <pc:docMk/>
            <pc:sldMk cId="2664884911" sldId="2147478417"/>
            <ac:spMk id="12" creationId="{09129A62-F176-387D-A11D-CC04B91C9D01}"/>
          </ac:spMkLst>
        </pc:spChg>
        <pc:spChg chg="mod">
          <ac:chgData name="Tom Nickalls" userId="286154ce-7ac8-4d70-8a92-6f0ea7fa8459" providerId="ADAL" clId="{99E95797-A851-4A59-B0A4-FA8091EE81BB}" dt="2026-03-03T18:07:31.347" v="3539" actId="115"/>
          <ac:spMkLst>
            <pc:docMk/>
            <pc:sldMk cId="2664884911" sldId="2147478417"/>
            <ac:spMk id="14" creationId="{E63167CC-FD6D-2C9B-27D9-E096DF23052D}"/>
          </ac:spMkLst>
        </pc:spChg>
        <pc:spChg chg="mod">
          <ac:chgData name="Tom Nickalls" userId="286154ce-7ac8-4d70-8a92-6f0ea7fa8459" providerId="ADAL" clId="{99E95797-A851-4A59-B0A4-FA8091EE81BB}" dt="2026-03-03T18:07:43.944" v="3540" actId="554"/>
          <ac:spMkLst>
            <pc:docMk/>
            <pc:sldMk cId="2664884911" sldId="2147478417"/>
            <ac:spMk id="16" creationId="{61D50013-15D9-D574-0256-4150FA9A5C05}"/>
          </ac:spMkLst>
        </pc:spChg>
        <pc:spChg chg="mod">
          <ac:chgData name="Tom Nickalls" userId="286154ce-7ac8-4d70-8a92-6f0ea7fa8459" providerId="ADAL" clId="{99E95797-A851-4A59-B0A4-FA8091EE81BB}" dt="2026-03-03T18:08:00.069" v="3565" actId="14100"/>
          <ac:spMkLst>
            <pc:docMk/>
            <pc:sldMk cId="2664884911" sldId="2147478417"/>
            <ac:spMk id="20" creationId="{0723BAAC-E057-C5A3-43CB-2D34AC28EBCB}"/>
          </ac:spMkLst>
        </pc:spChg>
        <pc:spChg chg="mod">
          <ac:chgData name="Tom Nickalls" userId="286154ce-7ac8-4d70-8a92-6f0ea7fa8459" providerId="ADAL" clId="{99E95797-A851-4A59-B0A4-FA8091EE81BB}" dt="2026-03-03T18:08:06.718" v="3575" actId="1035"/>
          <ac:spMkLst>
            <pc:docMk/>
            <pc:sldMk cId="2664884911" sldId="2147478417"/>
            <ac:spMk id="22" creationId="{E279BE2D-2812-1551-246C-CBCE90295FE6}"/>
          </ac:spMkLst>
        </pc:spChg>
        <pc:picChg chg="mod">
          <ac:chgData name="Tom Nickalls" userId="286154ce-7ac8-4d70-8a92-6f0ea7fa8459" providerId="ADAL" clId="{99E95797-A851-4A59-B0A4-FA8091EE81BB}" dt="2026-03-03T18:07:56.362" v="3564" actId="1038"/>
          <ac:picMkLst>
            <pc:docMk/>
            <pc:sldMk cId="2664884911" sldId="2147478417"/>
            <ac:picMk id="18" creationId="{368FEA00-1671-0CA4-6FEA-F1EDE7B5374B}"/>
          </ac:picMkLst>
        </pc:picChg>
        <pc:cxnChg chg="mod">
          <ac:chgData name="Tom Nickalls" userId="286154ce-7ac8-4d70-8a92-6f0ea7fa8459" providerId="ADAL" clId="{99E95797-A851-4A59-B0A4-FA8091EE81BB}" dt="2026-03-09T11:04:09.954" v="4356" actId="208"/>
          <ac:cxnSpMkLst>
            <pc:docMk/>
            <pc:sldMk cId="2664884911" sldId="2147478417"/>
            <ac:cxnSpMk id="8" creationId="{E59617A9-4DE4-428E-5910-A7B7B53F1D02}"/>
          </ac:cxnSpMkLst>
        </pc:cxnChg>
      </pc:sldChg>
      <pc:sldChg chg="modSp mod">
        <pc:chgData name="Tom Nickalls" userId="286154ce-7ac8-4d70-8a92-6f0ea7fa8459" providerId="ADAL" clId="{99E95797-A851-4A59-B0A4-FA8091EE81BB}" dt="2026-03-09T11:03:40.808" v="4352" actId="207"/>
        <pc:sldMkLst>
          <pc:docMk/>
          <pc:sldMk cId="2127024669" sldId="2147478418"/>
        </pc:sldMkLst>
        <pc:spChg chg="mod">
          <ac:chgData name="Tom Nickalls" userId="286154ce-7ac8-4d70-8a92-6f0ea7fa8459" providerId="ADAL" clId="{99E95797-A851-4A59-B0A4-FA8091EE81BB}" dt="2026-03-09T11:03:40.808" v="4352" actId="207"/>
          <ac:spMkLst>
            <pc:docMk/>
            <pc:sldMk cId="2127024669" sldId="2147478418"/>
            <ac:spMk id="3" creationId="{2ADB3B8C-0A07-E992-0596-626C77C58FA2}"/>
          </ac:spMkLst>
        </pc:spChg>
        <pc:spChg chg="mod">
          <ac:chgData name="Tom Nickalls" userId="286154ce-7ac8-4d70-8a92-6f0ea7fa8459" providerId="ADAL" clId="{99E95797-A851-4A59-B0A4-FA8091EE81BB}" dt="2026-03-03T18:10:27.092" v="3612" actId="20577"/>
          <ac:spMkLst>
            <pc:docMk/>
            <pc:sldMk cId="2127024669" sldId="2147478418"/>
            <ac:spMk id="7" creationId="{2B2D8F0A-40AE-6839-5DD4-454BA5B3FD59}"/>
          </ac:spMkLst>
        </pc:spChg>
        <pc:spChg chg="mod">
          <ac:chgData name="Tom Nickalls" userId="286154ce-7ac8-4d70-8a92-6f0ea7fa8459" providerId="ADAL" clId="{99E95797-A851-4A59-B0A4-FA8091EE81BB}" dt="2026-03-03T18:13:06.822" v="3627" actId="554"/>
          <ac:spMkLst>
            <pc:docMk/>
            <pc:sldMk cId="2127024669" sldId="2147478418"/>
            <ac:spMk id="10" creationId="{900F96CB-2075-A258-D5BF-D923C7C43CEB}"/>
          </ac:spMkLst>
        </pc:spChg>
        <pc:spChg chg="mod">
          <ac:chgData name="Tom Nickalls" userId="286154ce-7ac8-4d70-8a92-6f0ea7fa8459" providerId="ADAL" clId="{99E95797-A851-4A59-B0A4-FA8091EE81BB}" dt="2026-03-09T11:03:37.103" v="4351" actId="207"/>
          <ac:spMkLst>
            <pc:docMk/>
            <pc:sldMk cId="2127024669" sldId="2147478418"/>
            <ac:spMk id="13" creationId="{8D4E0C08-54E0-2104-53F1-9B7F52A743CC}"/>
          </ac:spMkLst>
        </pc:spChg>
        <pc:picChg chg="mod">
          <ac:chgData name="Tom Nickalls" userId="286154ce-7ac8-4d70-8a92-6f0ea7fa8459" providerId="ADAL" clId="{99E95797-A851-4A59-B0A4-FA8091EE81BB}" dt="2026-03-03T18:14:44.741" v="3690" actId="1038"/>
          <ac:picMkLst>
            <pc:docMk/>
            <pc:sldMk cId="2127024669" sldId="2147478418"/>
            <ac:picMk id="11" creationId="{001CEAD1-41AC-BB33-79FB-5E649086A7EF}"/>
          </ac:picMkLst>
        </pc:picChg>
      </pc:sldChg>
      <pc:sldChg chg="addSp delSp modSp mod">
        <pc:chgData name="Tom Nickalls" userId="286154ce-7ac8-4d70-8a92-6f0ea7fa8459" providerId="ADAL" clId="{99E95797-A851-4A59-B0A4-FA8091EE81BB}" dt="2026-03-09T11:23:00.970" v="4616" actId="207"/>
        <pc:sldMkLst>
          <pc:docMk/>
          <pc:sldMk cId="3880740563" sldId="2147478419"/>
        </pc:sldMkLst>
        <pc:spChg chg="add mod">
          <ac:chgData name="Tom Nickalls" userId="286154ce-7ac8-4d70-8a92-6f0ea7fa8459" providerId="ADAL" clId="{99E95797-A851-4A59-B0A4-FA8091EE81BB}" dt="2026-03-03T17:41:31.266" v="2854" actId="1038"/>
          <ac:spMkLst>
            <pc:docMk/>
            <pc:sldMk cId="3880740563" sldId="2147478419"/>
            <ac:spMk id="3" creationId="{1B86409C-CEE6-090F-4AEE-0410406978BB}"/>
          </ac:spMkLst>
        </pc:spChg>
        <pc:spChg chg="add mod">
          <ac:chgData name="Tom Nickalls" userId="286154ce-7ac8-4d70-8a92-6f0ea7fa8459" providerId="ADAL" clId="{99E95797-A851-4A59-B0A4-FA8091EE81BB}" dt="2026-03-09T11:12:40.135" v="4550" actId="207"/>
          <ac:spMkLst>
            <pc:docMk/>
            <pc:sldMk cId="3880740563" sldId="2147478419"/>
            <ac:spMk id="6" creationId="{B1240EF6-890C-2FA4-ACE2-D98580621E18}"/>
          </ac:spMkLst>
        </pc:spChg>
        <pc:spChg chg="mod">
          <ac:chgData name="Tom Nickalls" userId="286154ce-7ac8-4d70-8a92-6f0ea7fa8459" providerId="ADAL" clId="{99E95797-A851-4A59-B0A4-FA8091EE81BB}" dt="2026-03-09T11:23:00.970" v="4616" actId="207"/>
          <ac:spMkLst>
            <pc:docMk/>
            <pc:sldMk cId="3880740563" sldId="2147478419"/>
            <ac:spMk id="7" creationId="{4A27BC8F-A9E1-17A2-329A-78243A52A9EA}"/>
          </ac:spMkLst>
        </pc:spChg>
        <pc:spChg chg="add mod">
          <ac:chgData name="Tom Nickalls" userId="286154ce-7ac8-4d70-8a92-6f0ea7fa8459" providerId="ADAL" clId="{99E95797-A851-4A59-B0A4-FA8091EE81BB}" dt="2026-03-03T17:46:23.287" v="3034" actId="1035"/>
          <ac:spMkLst>
            <pc:docMk/>
            <pc:sldMk cId="3880740563" sldId="2147478419"/>
            <ac:spMk id="8" creationId="{B79FDA23-6EC8-0AA7-8F82-C9583344EDC8}"/>
          </ac:spMkLst>
        </pc:spChg>
        <pc:spChg chg="add mod">
          <ac:chgData name="Tom Nickalls" userId="286154ce-7ac8-4d70-8a92-6f0ea7fa8459" providerId="ADAL" clId="{99E95797-A851-4A59-B0A4-FA8091EE81BB}" dt="2026-03-03T17:46:23.287" v="3034" actId="1035"/>
          <ac:spMkLst>
            <pc:docMk/>
            <pc:sldMk cId="3880740563" sldId="2147478419"/>
            <ac:spMk id="9" creationId="{B131ACB1-8D31-22E0-B146-DB85E8761881}"/>
          </ac:spMkLst>
        </pc:spChg>
        <pc:spChg chg="add mod">
          <ac:chgData name="Tom Nickalls" userId="286154ce-7ac8-4d70-8a92-6f0ea7fa8459" providerId="ADAL" clId="{99E95797-A851-4A59-B0A4-FA8091EE81BB}" dt="2026-03-03T17:46:23.287" v="3034" actId="1035"/>
          <ac:spMkLst>
            <pc:docMk/>
            <pc:sldMk cId="3880740563" sldId="2147478419"/>
            <ac:spMk id="11" creationId="{A77EF361-CBBB-B0CD-31D2-A69845FF1D2A}"/>
          </ac:spMkLst>
        </pc:spChg>
        <pc:spChg chg="mod">
          <ac:chgData name="Tom Nickalls" userId="286154ce-7ac8-4d70-8a92-6f0ea7fa8459" providerId="ADAL" clId="{99E95797-A851-4A59-B0A4-FA8091EE81BB}" dt="2026-03-09T11:13:10.114" v="4553" actId="207"/>
          <ac:spMkLst>
            <pc:docMk/>
            <pc:sldMk cId="3880740563" sldId="2147478419"/>
            <ac:spMk id="12" creationId="{38E56EBD-8D4C-81EA-308B-6E04C0F8B3CC}"/>
          </ac:spMkLst>
        </pc:spChg>
        <pc:spChg chg="mod">
          <ac:chgData name="Tom Nickalls" userId="286154ce-7ac8-4d70-8a92-6f0ea7fa8459" providerId="ADAL" clId="{99E95797-A851-4A59-B0A4-FA8091EE81BB}" dt="2026-03-09T11:12:52.841" v="4551" actId="207"/>
          <ac:spMkLst>
            <pc:docMk/>
            <pc:sldMk cId="3880740563" sldId="2147478419"/>
            <ac:spMk id="13" creationId="{5602165D-F7EE-41FB-7AF5-2D06CA6CD0F7}"/>
          </ac:spMkLst>
        </pc:spChg>
        <pc:spChg chg="mod">
          <ac:chgData name="Tom Nickalls" userId="286154ce-7ac8-4d70-8a92-6f0ea7fa8459" providerId="ADAL" clId="{99E95797-A851-4A59-B0A4-FA8091EE81BB}" dt="2026-03-09T11:12:52.841" v="4551" actId="207"/>
          <ac:spMkLst>
            <pc:docMk/>
            <pc:sldMk cId="3880740563" sldId="2147478419"/>
            <ac:spMk id="14" creationId="{C1A89A8C-2DFC-0669-3B07-4ADBB0021E34}"/>
          </ac:spMkLst>
        </pc:spChg>
        <pc:spChg chg="mod">
          <ac:chgData name="Tom Nickalls" userId="286154ce-7ac8-4d70-8a92-6f0ea7fa8459" providerId="ADAL" clId="{99E95797-A851-4A59-B0A4-FA8091EE81BB}" dt="2026-03-03T17:42:37.257" v="2901" actId="1037"/>
          <ac:spMkLst>
            <pc:docMk/>
            <pc:sldMk cId="3880740563" sldId="2147478419"/>
            <ac:spMk id="17" creationId="{EE934A51-36B9-CCC4-3D93-B1AE9DFB79DA}"/>
          </ac:spMkLst>
        </pc:spChg>
        <pc:spChg chg="mod">
          <ac:chgData name="Tom Nickalls" userId="286154ce-7ac8-4d70-8a92-6f0ea7fa8459" providerId="ADAL" clId="{99E95797-A851-4A59-B0A4-FA8091EE81BB}" dt="2026-03-03T17:42:37.257" v="2901" actId="1037"/>
          <ac:spMkLst>
            <pc:docMk/>
            <pc:sldMk cId="3880740563" sldId="2147478419"/>
            <ac:spMk id="18" creationId="{8D583E6C-8886-7AE6-7EB7-BFCDDADCC579}"/>
          </ac:spMkLst>
        </pc:spChg>
        <pc:spChg chg="add mod">
          <ac:chgData name="Tom Nickalls" userId="286154ce-7ac8-4d70-8a92-6f0ea7fa8459" providerId="ADAL" clId="{99E95797-A851-4A59-B0A4-FA8091EE81BB}" dt="2026-03-03T17:46:23.287" v="3034" actId="1035"/>
          <ac:spMkLst>
            <pc:docMk/>
            <pc:sldMk cId="3880740563" sldId="2147478419"/>
            <ac:spMk id="20" creationId="{19D38CDD-9381-173C-BE63-DD7D469B5154}"/>
          </ac:spMkLst>
        </pc:spChg>
        <pc:spChg chg="mod">
          <ac:chgData name="Tom Nickalls" userId="286154ce-7ac8-4d70-8a92-6f0ea7fa8459" providerId="ADAL" clId="{99E95797-A851-4A59-B0A4-FA8091EE81BB}" dt="2026-03-03T18:18:42.707" v="3757" actId="1035"/>
          <ac:spMkLst>
            <pc:docMk/>
            <pc:sldMk cId="3880740563" sldId="2147478419"/>
            <ac:spMk id="24" creationId="{74F3D374-4706-3BE8-C462-F8B27ADA4CF0}"/>
          </ac:spMkLst>
        </pc:spChg>
        <pc:spChg chg="mod">
          <ac:chgData name="Tom Nickalls" userId="286154ce-7ac8-4d70-8a92-6f0ea7fa8459" providerId="ADAL" clId="{99E95797-A851-4A59-B0A4-FA8091EE81BB}" dt="2026-03-03T18:18:42.707" v="3757" actId="1035"/>
          <ac:spMkLst>
            <pc:docMk/>
            <pc:sldMk cId="3880740563" sldId="2147478419"/>
            <ac:spMk id="25" creationId="{0BAFADD1-06C2-6D76-55EE-B030E92687F7}"/>
          </ac:spMkLst>
        </pc:spChg>
        <pc:spChg chg="mod">
          <ac:chgData name="Tom Nickalls" userId="286154ce-7ac8-4d70-8a92-6f0ea7fa8459" providerId="ADAL" clId="{99E95797-A851-4A59-B0A4-FA8091EE81BB}" dt="2026-03-09T11:13:48.553" v="4559" actId="207"/>
          <ac:spMkLst>
            <pc:docMk/>
            <pc:sldMk cId="3880740563" sldId="2147478419"/>
            <ac:spMk id="31" creationId="{88E9016C-3A9F-E870-8001-DFC025AD73F7}"/>
          </ac:spMkLst>
        </pc:spChg>
        <pc:spChg chg="add mod">
          <ac:chgData name="Tom Nickalls" userId="286154ce-7ac8-4d70-8a92-6f0ea7fa8459" providerId="ADAL" clId="{99E95797-A851-4A59-B0A4-FA8091EE81BB}" dt="2026-03-03T17:46:23.287" v="3034" actId="1035"/>
          <ac:spMkLst>
            <pc:docMk/>
            <pc:sldMk cId="3880740563" sldId="2147478419"/>
            <ac:spMk id="43" creationId="{931DDA33-103E-2CB1-45C4-CAE43DF775E2}"/>
          </ac:spMkLst>
        </pc:spChg>
        <pc:spChg chg="add mod">
          <ac:chgData name="Tom Nickalls" userId="286154ce-7ac8-4d70-8a92-6f0ea7fa8459" providerId="ADAL" clId="{99E95797-A851-4A59-B0A4-FA8091EE81BB}" dt="2026-03-03T17:46:23.287" v="3034" actId="1035"/>
          <ac:spMkLst>
            <pc:docMk/>
            <pc:sldMk cId="3880740563" sldId="2147478419"/>
            <ac:spMk id="45" creationId="{C6CBB3F0-FF40-5CA7-93A4-4FEC76718ADE}"/>
          </ac:spMkLst>
        </pc:spChg>
        <pc:spChg chg="mod">
          <ac:chgData name="Tom Nickalls" userId="286154ce-7ac8-4d70-8a92-6f0ea7fa8459" providerId="ADAL" clId="{99E95797-A851-4A59-B0A4-FA8091EE81BB}" dt="2026-03-09T11:13:32.276" v="4557" actId="207"/>
          <ac:spMkLst>
            <pc:docMk/>
            <pc:sldMk cId="3880740563" sldId="2147478419"/>
            <ac:spMk id="46" creationId="{D4D3C9AD-C430-B2E3-EF3C-05BA5E77189B}"/>
          </ac:spMkLst>
        </pc:spChg>
        <pc:spChg chg="add mod">
          <ac:chgData name="Tom Nickalls" userId="286154ce-7ac8-4d70-8a92-6f0ea7fa8459" providerId="ADAL" clId="{99E95797-A851-4A59-B0A4-FA8091EE81BB}" dt="2026-03-03T17:51:56.366" v="3090" actId="554"/>
          <ac:spMkLst>
            <pc:docMk/>
            <pc:sldMk cId="3880740563" sldId="2147478419"/>
            <ac:spMk id="47" creationId="{1F6580F7-A6F7-444B-4A5D-7E56D951434F}"/>
          </ac:spMkLst>
        </pc:spChg>
        <pc:spChg chg="add mod">
          <ac:chgData name="Tom Nickalls" userId="286154ce-7ac8-4d70-8a92-6f0ea7fa8459" providerId="ADAL" clId="{99E95797-A851-4A59-B0A4-FA8091EE81BB}" dt="2026-03-03T17:51:56.366" v="3090" actId="554"/>
          <ac:spMkLst>
            <pc:docMk/>
            <pc:sldMk cId="3880740563" sldId="2147478419"/>
            <ac:spMk id="48" creationId="{C19B00A3-C63D-432C-D472-DB479D3E221B}"/>
          </ac:spMkLst>
        </pc:spChg>
        <pc:spChg chg="mod">
          <ac:chgData name="Tom Nickalls" userId="286154ce-7ac8-4d70-8a92-6f0ea7fa8459" providerId="ADAL" clId="{99E95797-A851-4A59-B0A4-FA8091EE81BB}" dt="2026-03-09T11:12:40.135" v="4550" actId="207"/>
          <ac:spMkLst>
            <pc:docMk/>
            <pc:sldMk cId="3880740563" sldId="2147478419"/>
            <ac:spMk id="58" creationId="{59E40D2A-B807-FDEC-FAE7-68F6C747D6EF}"/>
          </ac:spMkLst>
        </pc:spChg>
        <pc:spChg chg="mod">
          <ac:chgData name="Tom Nickalls" userId="286154ce-7ac8-4d70-8a92-6f0ea7fa8459" providerId="ADAL" clId="{99E95797-A851-4A59-B0A4-FA8091EE81BB}" dt="2026-03-09T11:13:10.114" v="4553" actId="207"/>
          <ac:spMkLst>
            <pc:docMk/>
            <pc:sldMk cId="3880740563" sldId="2147478419"/>
            <ac:spMk id="59" creationId="{C431AABC-36DD-FBDC-F5FB-DA5EDE730D65}"/>
          </ac:spMkLst>
        </pc:spChg>
        <pc:spChg chg="mod">
          <ac:chgData name="Tom Nickalls" userId="286154ce-7ac8-4d70-8a92-6f0ea7fa8459" providerId="ADAL" clId="{99E95797-A851-4A59-B0A4-FA8091EE81BB}" dt="2026-03-09T11:12:40.135" v="4550" actId="207"/>
          <ac:spMkLst>
            <pc:docMk/>
            <pc:sldMk cId="3880740563" sldId="2147478419"/>
            <ac:spMk id="60" creationId="{ACCD3323-7E5E-A3CE-C5B2-83537EBC0E27}"/>
          </ac:spMkLst>
        </pc:spChg>
        <pc:spChg chg="mod">
          <ac:chgData name="Tom Nickalls" userId="286154ce-7ac8-4d70-8a92-6f0ea7fa8459" providerId="ADAL" clId="{99E95797-A851-4A59-B0A4-FA8091EE81BB}" dt="2026-03-09T11:12:40.135" v="4550" actId="207"/>
          <ac:spMkLst>
            <pc:docMk/>
            <pc:sldMk cId="3880740563" sldId="2147478419"/>
            <ac:spMk id="61" creationId="{37407EF6-7FA6-B465-A0E2-E34562806BFB}"/>
          </ac:spMkLst>
        </pc:spChg>
        <pc:spChg chg="mod">
          <ac:chgData name="Tom Nickalls" userId="286154ce-7ac8-4d70-8a92-6f0ea7fa8459" providerId="ADAL" clId="{99E95797-A851-4A59-B0A4-FA8091EE81BB}" dt="2026-03-09T11:12:13.054" v="4548" actId="207"/>
          <ac:spMkLst>
            <pc:docMk/>
            <pc:sldMk cId="3880740563" sldId="2147478419"/>
            <ac:spMk id="64" creationId="{42CD3844-BD0D-21F7-4098-548C8258DA9D}"/>
          </ac:spMkLst>
        </pc:spChg>
        <pc:spChg chg="mod">
          <ac:chgData name="Tom Nickalls" userId="286154ce-7ac8-4d70-8a92-6f0ea7fa8459" providerId="ADAL" clId="{99E95797-A851-4A59-B0A4-FA8091EE81BB}" dt="2026-03-09T11:13:00.244" v="4552" actId="207"/>
          <ac:spMkLst>
            <pc:docMk/>
            <pc:sldMk cId="3880740563" sldId="2147478419"/>
            <ac:spMk id="67" creationId="{FF8F5C42-EC25-585F-DCB5-09C9FE090168}"/>
          </ac:spMkLst>
        </pc:spChg>
        <pc:spChg chg="mod">
          <ac:chgData name="Tom Nickalls" userId="286154ce-7ac8-4d70-8a92-6f0ea7fa8459" providerId="ADAL" clId="{99E95797-A851-4A59-B0A4-FA8091EE81BB}" dt="2026-03-09T11:12:52.841" v="4551" actId="207"/>
          <ac:spMkLst>
            <pc:docMk/>
            <pc:sldMk cId="3880740563" sldId="2147478419"/>
            <ac:spMk id="76" creationId="{321CC8E5-8D4F-FD43-951D-9E0D86C567CA}"/>
          </ac:spMkLst>
        </pc:spChg>
        <pc:spChg chg="mod">
          <ac:chgData name="Tom Nickalls" userId="286154ce-7ac8-4d70-8a92-6f0ea7fa8459" providerId="ADAL" clId="{99E95797-A851-4A59-B0A4-FA8091EE81BB}" dt="2026-03-09T11:12:52.841" v="4551" actId="207"/>
          <ac:spMkLst>
            <pc:docMk/>
            <pc:sldMk cId="3880740563" sldId="2147478419"/>
            <ac:spMk id="79" creationId="{4BC6E25F-79E6-6B98-C49A-0FDF35A25636}"/>
          </ac:spMkLst>
        </pc:spChg>
        <pc:spChg chg="mod">
          <ac:chgData name="Tom Nickalls" userId="286154ce-7ac8-4d70-8a92-6f0ea7fa8459" providerId="ADAL" clId="{99E95797-A851-4A59-B0A4-FA8091EE81BB}" dt="2026-03-09T11:12:52.841" v="4551" actId="207"/>
          <ac:spMkLst>
            <pc:docMk/>
            <pc:sldMk cId="3880740563" sldId="2147478419"/>
            <ac:spMk id="81" creationId="{5B7A76EE-F587-98A8-1DF1-C57B904A39EB}"/>
          </ac:spMkLst>
        </pc:spChg>
        <pc:spChg chg="mod">
          <ac:chgData name="Tom Nickalls" userId="286154ce-7ac8-4d70-8a92-6f0ea7fa8459" providerId="ADAL" clId="{99E95797-A851-4A59-B0A4-FA8091EE81BB}" dt="2026-03-09T11:13:00.244" v="4552" actId="207"/>
          <ac:spMkLst>
            <pc:docMk/>
            <pc:sldMk cId="3880740563" sldId="2147478419"/>
            <ac:spMk id="88" creationId="{75454A4D-E101-AC5E-5F6F-9EC683E8F4F8}"/>
          </ac:spMkLst>
        </pc:spChg>
        <pc:spChg chg="mod">
          <ac:chgData name="Tom Nickalls" userId="286154ce-7ac8-4d70-8a92-6f0ea7fa8459" providerId="ADAL" clId="{99E95797-A851-4A59-B0A4-FA8091EE81BB}" dt="2026-03-09T11:13:00.244" v="4552" actId="207"/>
          <ac:spMkLst>
            <pc:docMk/>
            <pc:sldMk cId="3880740563" sldId="2147478419"/>
            <ac:spMk id="90" creationId="{C4116825-AE3D-93B3-E6C4-CC37A17E6E1E}"/>
          </ac:spMkLst>
        </pc:spChg>
        <pc:spChg chg="mod">
          <ac:chgData name="Tom Nickalls" userId="286154ce-7ac8-4d70-8a92-6f0ea7fa8459" providerId="ADAL" clId="{99E95797-A851-4A59-B0A4-FA8091EE81BB}" dt="2026-03-09T11:13:00.244" v="4552" actId="207"/>
          <ac:spMkLst>
            <pc:docMk/>
            <pc:sldMk cId="3880740563" sldId="2147478419"/>
            <ac:spMk id="91" creationId="{A333C68E-E95C-CBA8-CFDB-19B1ED0714E1}"/>
          </ac:spMkLst>
        </pc:spChg>
        <pc:spChg chg="mod">
          <ac:chgData name="Tom Nickalls" userId="286154ce-7ac8-4d70-8a92-6f0ea7fa8459" providerId="ADAL" clId="{99E95797-A851-4A59-B0A4-FA8091EE81BB}" dt="2026-03-09T11:13:15.049" v="4554" actId="207"/>
          <ac:spMkLst>
            <pc:docMk/>
            <pc:sldMk cId="3880740563" sldId="2147478419"/>
            <ac:spMk id="97" creationId="{2D8E893B-73A9-3DFA-4C47-88B669C27F9B}"/>
          </ac:spMkLst>
        </pc:spChg>
        <pc:spChg chg="mod">
          <ac:chgData name="Tom Nickalls" userId="286154ce-7ac8-4d70-8a92-6f0ea7fa8459" providerId="ADAL" clId="{99E95797-A851-4A59-B0A4-FA8091EE81BB}" dt="2026-03-09T11:13:15.049" v="4554" actId="207"/>
          <ac:spMkLst>
            <pc:docMk/>
            <pc:sldMk cId="3880740563" sldId="2147478419"/>
            <ac:spMk id="99" creationId="{1AF8482C-474F-B0CE-5B26-56F057D35A0F}"/>
          </ac:spMkLst>
        </pc:spChg>
        <pc:spChg chg="mod">
          <ac:chgData name="Tom Nickalls" userId="286154ce-7ac8-4d70-8a92-6f0ea7fa8459" providerId="ADAL" clId="{99E95797-A851-4A59-B0A4-FA8091EE81BB}" dt="2026-03-09T11:13:15.049" v="4554" actId="207"/>
          <ac:spMkLst>
            <pc:docMk/>
            <pc:sldMk cId="3880740563" sldId="2147478419"/>
            <ac:spMk id="100" creationId="{9912DB28-1414-DE30-EE6B-3EAF8A872F9B}"/>
          </ac:spMkLst>
        </pc:spChg>
        <pc:spChg chg="mod">
          <ac:chgData name="Tom Nickalls" userId="286154ce-7ac8-4d70-8a92-6f0ea7fa8459" providerId="ADAL" clId="{99E95797-A851-4A59-B0A4-FA8091EE81BB}" dt="2026-03-09T11:13:10.114" v="4553" actId="207"/>
          <ac:spMkLst>
            <pc:docMk/>
            <pc:sldMk cId="3880740563" sldId="2147478419"/>
            <ac:spMk id="103" creationId="{692883AE-512B-337A-F37B-9BEE187B3FCB}"/>
          </ac:spMkLst>
        </pc:spChg>
        <pc:spChg chg="mod">
          <ac:chgData name="Tom Nickalls" userId="286154ce-7ac8-4d70-8a92-6f0ea7fa8459" providerId="ADAL" clId="{99E95797-A851-4A59-B0A4-FA8091EE81BB}" dt="2026-03-09T11:13:32.276" v="4557" actId="207"/>
          <ac:spMkLst>
            <pc:docMk/>
            <pc:sldMk cId="3880740563" sldId="2147478419"/>
            <ac:spMk id="108" creationId="{AE351193-D819-C642-C3A1-DB8A9203609E}"/>
          </ac:spMkLst>
        </pc:spChg>
        <pc:spChg chg="mod">
          <ac:chgData name="Tom Nickalls" userId="286154ce-7ac8-4d70-8a92-6f0ea7fa8459" providerId="ADAL" clId="{99E95797-A851-4A59-B0A4-FA8091EE81BB}" dt="2026-03-09T11:13:32.276" v="4557" actId="207"/>
          <ac:spMkLst>
            <pc:docMk/>
            <pc:sldMk cId="3880740563" sldId="2147478419"/>
            <ac:spMk id="117" creationId="{7453E760-1128-BC4D-D164-583DADCABAC6}"/>
          </ac:spMkLst>
        </pc:spChg>
        <pc:spChg chg="mod">
          <ac:chgData name="Tom Nickalls" userId="286154ce-7ac8-4d70-8a92-6f0ea7fa8459" providerId="ADAL" clId="{99E95797-A851-4A59-B0A4-FA8091EE81BB}" dt="2026-03-09T11:13:32.276" v="4557" actId="207"/>
          <ac:spMkLst>
            <pc:docMk/>
            <pc:sldMk cId="3880740563" sldId="2147478419"/>
            <ac:spMk id="119" creationId="{41B3D838-ACC2-3664-1485-854E4ADC3E35}"/>
          </ac:spMkLst>
        </pc:spChg>
        <pc:spChg chg="mod">
          <ac:chgData name="Tom Nickalls" userId="286154ce-7ac8-4d70-8a92-6f0ea7fa8459" providerId="ADAL" clId="{99E95797-A851-4A59-B0A4-FA8091EE81BB}" dt="2026-03-09T11:13:32.276" v="4557" actId="207"/>
          <ac:spMkLst>
            <pc:docMk/>
            <pc:sldMk cId="3880740563" sldId="2147478419"/>
            <ac:spMk id="121" creationId="{95EC45E8-64F3-5E8A-2152-94B1D485EE9D}"/>
          </ac:spMkLst>
        </pc:spChg>
        <pc:spChg chg="mod">
          <ac:chgData name="Tom Nickalls" userId="286154ce-7ac8-4d70-8a92-6f0ea7fa8459" providerId="ADAL" clId="{99E95797-A851-4A59-B0A4-FA8091EE81BB}" dt="2026-03-09T11:13:32.276" v="4557" actId="207"/>
          <ac:spMkLst>
            <pc:docMk/>
            <pc:sldMk cId="3880740563" sldId="2147478419"/>
            <ac:spMk id="123" creationId="{26CE6DB4-1BC0-5B6E-A967-421B7821EB93}"/>
          </ac:spMkLst>
        </pc:spChg>
        <pc:spChg chg="mod">
          <ac:chgData name="Tom Nickalls" userId="286154ce-7ac8-4d70-8a92-6f0ea7fa8459" providerId="ADAL" clId="{99E95797-A851-4A59-B0A4-FA8091EE81BB}" dt="2026-03-09T11:13:32.276" v="4557" actId="207"/>
          <ac:spMkLst>
            <pc:docMk/>
            <pc:sldMk cId="3880740563" sldId="2147478419"/>
            <ac:spMk id="125" creationId="{F7801167-0891-36AD-4904-E1D95FB53A7C}"/>
          </ac:spMkLst>
        </pc:spChg>
        <pc:spChg chg="mod">
          <ac:chgData name="Tom Nickalls" userId="286154ce-7ac8-4d70-8a92-6f0ea7fa8459" providerId="ADAL" clId="{99E95797-A851-4A59-B0A4-FA8091EE81BB}" dt="2026-03-09T11:13:32.276" v="4557" actId="207"/>
          <ac:spMkLst>
            <pc:docMk/>
            <pc:sldMk cId="3880740563" sldId="2147478419"/>
            <ac:spMk id="127" creationId="{3CEA329B-91B9-8279-6A26-18183E951BCC}"/>
          </ac:spMkLst>
        </pc:spChg>
        <pc:spChg chg="add del mod">
          <ac:chgData name="Tom Nickalls" userId="286154ce-7ac8-4d70-8a92-6f0ea7fa8459" providerId="ADAL" clId="{99E95797-A851-4A59-B0A4-FA8091EE81BB}" dt="2026-03-09T11:13:32.276" v="4557" actId="207"/>
          <ac:spMkLst>
            <pc:docMk/>
            <pc:sldMk cId="3880740563" sldId="2147478419"/>
            <ac:spMk id="129" creationId="{4AC58460-5711-383E-279A-3DC0AEE57741}"/>
          </ac:spMkLst>
        </pc:spChg>
        <pc:spChg chg="mod">
          <ac:chgData name="Tom Nickalls" userId="286154ce-7ac8-4d70-8a92-6f0ea7fa8459" providerId="ADAL" clId="{99E95797-A851-4A59-B0A4-FA8091EE81BB}" dt="2026-03-09T11:13:41.450" v="4558" actId="207"/>
          <ac:spMkLst>
            <pc:docMk/>
            <pc:sldMk cId="3880740563" sldId="2147478419"/>
            <ac:spMk id="141" creationId="{2CFF5F80-2D6B-BDAC-5952-DA7503498B57}"/>
          </ac:spMkLst>
        </pc:spChg>
        <pc:spChg chg="mod">
          <ac:chgData name="Tom Nickalls" userId="286154ce-7ac8-4d70-8a92-6f0ea7fa8459" providerId="ADAL" clId="{99E95797-A851-4A59-B0A4-FA8091EE81BB}" dt="2026-03-09T11:13:41.450" v="4558" actId="207"/>
          <ac:spMkLst>
            <pc:docMk/>
            <pc:sldMk cId="3880740563" sldId="2147478419"/>
            <ac:spMk id="142" creationId="{8D17DB3A-7475-0591-5AFC-90FC7CEAE419}"/>
          </ac:spMkLst>
        </pc:spChg>
        <pc:spChg chg="mod">
          <ac:chgData name="Tom Nickalls" userId="286154ce-7ac8-4d70-8a92-6f0ea7fa8459" providerId="ADAL" clId="{99E95797-A851-4A59-B0A4-FA8091EE81BB}" dt="2026-03-09T11:14:06.154" v="4561" actId="207"/>
          <ac:spMkLst>
            <pc:docMk/>
            <pc:sldMk cId="3880740563" sldId="2147478419"/>
            <ac:spMk id="143" creationId="{C1DD7DD8-9691-208E-52E1-59108F118837}"/>
          </ac:spMkLst>
        </pc:spChg>
        <pc:spChg chg="mod">
          <ac:chgData name="Tom Nickalls" userId="286154ce-7ac8-4d70-8a92-6f0ea7fa8459" providerId="ADAL" clId="{99E95797-A851-4A59-B0A4-FA8091EE81BB}" dt="2026-03-09T11:14:06.154" v="4561" actId="207"/>
          <ac:spMkLst>
            <pc:docMk/>
            <pc:sldMk cId="3880740563" sldId="2147478419"/>
            <ac:spMk id="144" creationId="{6C25B6F3-2C09-9E83-9E20-79F0A12CC7B6}"/>
          </ac:spMkLst>
        </pc:spChg>
        <pc:spChg chg="mod">
          <ac:chgData name="Tom Nickalls" userId="286154ce-7ac8-4d70-8a92-6f0ea7fa8459" providerId="ADAL" clId="{99E95797-A851-4A59-B0A4-FA8091EE81BB}" dt="2026-03-03T17:42:37.257" v="2901" actId="1037"/>
          <ac:spMkLst>
            <pc:docMk/>
            <pc:sldMk cId="3880740563" sldId="2147478419"/>
            <ac:spMk id="145" creationId="{E1F18BF6-966C-38D5-7A54-9DE784FBD6BE}"/>
          </ac:spMkLst>
        </pc:spChg>
        <pc:spChg chg="mod">
          <ac:chgData name="Tom Nickalls" userId="286154ce-7ac8-4d70-8a92-6f0ea7fa8459" providerId="ADAL" clId="{99E95797-A851-4A59-B0A4-FA8091EE81BB}" dt="2026-03-03T17:42:37.257" v="2901" actId="1037"/>
          <ac:spMkLst>
            <pc:docMk/>
            <pc:sldMk cId="3880740563" sldId="2147478419"/>
            <ac:spMk id="146" creationId="{70BD6BE2-13DB-8603-B8C9-ED833D669D9F}"/>
          </ac:spMkLst>
        </pc:spChg>
        <pc:spChg chg="mod">
          <ac:chgData name="Tom Nickalls" userId="286154ce-7ac8-4d70-8a92-6f0ea7fa8459" providerId="ADAL" clId="{99E95797-A851-4A59-B0A4-FA8091EE81BB}" dt="2026-03-03T17:42:37.257" v="2901" actId="1037"/>
          <ac:spMkLst>
            <pc:docMk/>
            <pc:sldMk cId="3880740563" sldId="2147478419"/>
            <ac:spMk id="147" creationId="{B9225DA7-7DD2-867D-1575-65DB87E311B6}"/>
          </ac:spMkLst>
        </pc:spChg>
        <pc:spChg chg="mod">
          <ac:chgData name="Tom Nickalls" userId="286154ce-7ac8-4d70-8a92-6f0ea7fa8459" providerId="ADAL" clId="{99E95797-A851-4A59-B0A4-FA8091EE81BB}" dt="2026-03-03T17:51:56.366" v="3090" actId="554"/>
          <ac:spMkLst>
            <pc:docMk/>
            <pc:sldMk cId="3880740563" sldId="2147478419"/>
            <ac:spMk id="148" creationId="{EFA594A3-CFDE-371B-5EF0-5E4319C7CD30}"/>
          </ac:spMkLst>
        </pc:spChg>
        <pc:spChg chg="mod">
          <ac:chgData name="Tom Nickalls" userId="286154ce-7ac8-4d70-8a92-6f0ea7fa8459" providerId="ADAL" clId="{99E95797-A851-4A59-B0A4-FA8091EE81BB}" dt="2026-03-03T17:51:56.366" v="3090" actId="554"/>
          <ac:spMkLst>
            <pc:docMk/>
            <pc:sldMk cId="3880740563" sldId="2147478419"/>
            <ac:spMk id="149" creationId="{5FBEF7B7-E9F7-7C73-4BD2-2EF8868810E6}"/>
          </ac:spMkLst>
        </pc:spChg>
        <pc:spChg chg="mod">
          <ac:chgData name="Tom Nickalls" userId="286154ce-7ac8-4d70-8a92-6f0ea7fa8459" providerId="ADAL" clId="{99E95797-A851-4A59-B0A4-FA8091EE81BB}" dt="2026-03-03T17:51:56.366" v="3090" actId="554"/>
          <ac:spMkLst>
            <pc:docMk/>
            <pc:sldMk cId="3880740563" sldId="2147478419"/>
            <ac:spMk id="150" creationId="{C48801A8-9AF5-828F-8E7C-B6B738226A85}"/>
          </ac:spMkLst>
        </pc:spChg>
        <pc:spChg chg="mod">
          <ac:chgData name="Tom Nickalls" userId="286154ce-7ac8-4d70-8a92-6f0ea7fa8459" providerId="ADAL" clId="{99E95797-A851-4A59-B0A4-FA8091EE81BB}" dt="2026-03-03T17:43:06.292" v="2907" actId="1037"/>
          <ac:spMkLst>
            <pc:docMk/>
            <pc:sldMk cId="3880740563" sldId="2147478419"/>
            <ac:spMk id="151" creationId="{F0432FC7-B6CA-7165-8A51-57F37442A67C}"/>
          </ac:spMkLst>
        </pc:spChg>
        <pc:spChg chg="mod">
          <ac:chgData name="Tom Nickalls" userId="286154ce-7ac8-4d70-8a92-6f0ea7fa8459" providerId="ADAL" clId="{99E95797-A851-4A59-B0A4-FA8091EE81BB}" dt="2026-03-03T17:43:06.292" v="2907" actId="1037"/>
          <ac:spMkLst>
            <pc:docMk/>
            <pc:sldMk cId="3880740563" sldId="2147478419"/>
            <ac:spMk id="152" creationId="{CC94E1EE-8784-3E4D-8656-7B9EAA86096F}"/>
          </ac:spMkLst>
        </pc:spChg>
        <pc:spChg chg="mod">
          <ac:chgData name="Tom Nickalls" userId="286154ce-7ac8-4d70-8a92-6f0ea7fa8459" providerId="ADAL" clId="{99E95797-A851-4A59-B0A4-FA8091EE81BB}" dt="2026-03-03T17:43:06.292" v="2907" actId="1037"/>
          <ac:spMkLst>
            <pc:docMk/>
            <pc:sldMk cId="3880740563" sldId="2147478419"/>
            <ac:spMk id="153" creationId="{96E2A224-6EB4-8558-2CDB-9B9E9866A5ED}"/>
          </ac:spMkLst>
        </pc:spChg>
        <pc:spChg chg="mod">
          <ac:chgData name="Tom Nickalls" userId="286154ce-7ac8-4d70-8a92-6f0ea7fa8459" providerId="ADAL" clId="{99E95797-A851-4A59-B0A4-FA8091EE81BB}" dt="2026-03-03T17:43:06.292" v="2907" actId="1037"/>
          <ac:spMkLst>
            <pc:docMk/>
            <pc:sldMk cId="3880740563" sldId="2147478419"/>
            <ac:spMk id="154" creationId="{7F29DFE6-F5F4-0A40-BD7F-8D39C3EF2241}"/>
          </ac:spMkLst>
        </pc:spChg>
        <pc:spChg chg="mod">
          <ac:chgData name="Tom Nickalls" userId="286154ce-7ac8-4d70-8a92-6f0ea7fa8459" providerId="ADAL" clId="{99E95797-A851-4A59-B0A4-FA8091EE81BB}" dt="2026-03-03T18:18:42.707" v="3757" actId="1035"/>
          <ac:spMkLst>
            <pc:docMk/>
            <pc:sldMk cId="3880740563" sldId="2147478419"/>
            <ac:spMk id="155" creationId="{B28059D1-7AC7-A773-0F4C-F8EE6535FFA6}"/>
          </ac:spMkLst>
        </pc:spChg>
        <pc:spChg chg="mod">
          <ac:chgData name="Tom Nickalls" userId="286154ce-7ac8-4d70-8a92-6f0ea7fa8459" providerId="ADAL" clId="{99E95797-A851-4A59-B0A4-FA8091EE81BB}" dt="2026-03-03T17:41:31.266" v="2854" actId="1038"/>
          <ac:spMkLst>
            <pc:docMk/>
            <pc:sldMk cId="3880740563" sldId="2147478419"/>
            <ac:spMk id="156" creationId="{E12A00E8-958A-0744-718F-F0E6099E23C8}"/>
          </ac:spMkLst>
        </pc:spChg>
        <pc:spChg chg="mod">
          <ac:chgData name="Tom Nickalls" userId="286154ce-7ac8-4d70-8a92-6f0ea7fa8459" providerId="ADAL" clId="{99E95797-A851-4A59-B0A4-FA8091EE81BB}" dt="2026-03-03T17:44:33.182" v="2956" actId="553"/>
          <ac:spMkLst>
            <pc:docMk/>
            <pc:sldMk cId="3880740563" sldId="2147478419"/>
            <ac:spMk id="159" creationId="{733E1DD9-847D-AAAB-01F7-29C0ABB9942A}"/>
          </ac:spMkLst>
        </pc:spChg>
        <pc:spChg chg="mod">
          <ac:chgData name="Tom Nickalls" userId="286154ce-7ac8-4d70-8a92-6f0ea7fa8459" providerId="ADAL" clId="{99E95797-A851-4A59-B0A4-FA8091EE81BB}" dt="2026-03-03T17:44:40.418" v="2957" actId="552"/>
          <ac:spMkLst>
            <pc:docMk/>
            <pc:sldMk cId="3880740563" sldId="2147478419"/>
            <ac:spMk id="160" creationId="{D256D3CB-0A93-E803-D1E3-78FA57917879}"/>
          </ac:spMkLst>
        </pc:spChg>
        <pc:spChg chg="mod">
          <ac:chgData name="Tom Nickalls" userId="286154ce-7ac8-4d70-8a92-6f0ea7fa8459" providerId="ADAL" clId="{99E95797-A851-4A59-B0A4-FA8091EE81BB}" dt="2026-03-03T17:35:28.729" v="2681" actId="1076"/>
          <ac:spMkLst>
            <pc:docMk/>
            <pc:sldMk cId="3880740563" sldId="2147478419"/>
            <ac:spMk id="163" creationId="{76653255-92BF-4B39-2BEF-BDA951142AEC}"/>
          </ac:spMkLst>
        </pc:spChg>
        <pc:spChg chg="mod">
          <ac:chgData name="Tom Nickalls" userId="286154ce-7ac8-4d70-8a92-6f0ea7fa8459" providerId="ADAL" clId="{99E95797-A851-4A59-B0A4-FA8091EE81BB}" dt="2026-03-03T17:37:38.708" v="2744" actId="552"/>
          <ac:spMkLst>
            <pc:docMk/>
            <pc:sldMk cId="3880740563" sldId="2147478419"/>
            <ac:spMk id="164" creationId="{CC7DF40C-91B9-4A65-D53C-4B07ABAA2F0D}"/>
          </ac:spMkLst>
        </pc:spChg>
        <pc:spChg chg="mod">
          <ac:chgData name="Tom Nickalls" userId="286154ce-7ac8-4d70-8a92-6f0ea7fa8459" providerId="ADAL" clId="{99E95797-A851-4A59-B0A4-FA8091EE81BB}" dt="2026-03-03T17:37:49.552" v="2755" actId="552"/>
          <ac:spMkLst>
            <pc:docMk/>
            <pc:sldMk cId="3880740563" sldId="2147478419"/>
            <ac:spMk id="165" creationId="{289E7401-28F5-3D7B-7A02-C4F67097BDC6}"/>
          </ac:spMkLst>
        </pc:spChg>
        <pc:spChg chg="mod">
          <ac:chgData name="Tom Nickalls" userId="286154ce-7ac8-4d70-8a92-6f0ea7fa8459" providerId="ADAL" clId="{99E95797-A851-4A59-B0A4-FA8091EE81BB}" dt="2026-03-03T17:37:42.945" v="2754" actId="1037"/>
          <ac:spMkLst>
            <pc:docMk/>
            <pc:sldMk cId="3880740563" sldId="2147478419"/>
            <ac:spMk id="166" creationId="{0524FA0E-2D99-390E-E54F-3DC002530B4B}"/>
          </ac:spMkLst>
        </pc:spChg>
        <pc:spChg chg="mod">
          <ac:chgData name="Tom Nickalls" userId="286154ce-7ac8-4d70-8a92-6f0ea7fa8459" providerId="ADAL" clId="{99E95797-A851-4A59-B0A4-FA8091EE81BB}" dt="2026-03-09T11:12:40.135" v="4550" actId="207"/>
          <ac:spMkLst>
            <pc:docMk/>
            <pc:sldMk cId="3880740563" sldId="2147478419"/>
            <ac:spMk id="176" creationId="{AACD6B16-6EBB-F86E-6096-129F1BA48782}"/>
          </ac:spMkLst>
        </pc:spChg>
        <pc:spChg chg="mod">
          <ac:chgData name="Tom Nickalls" userId="286154ce-7ac8-4d70-8a92-6f0ea7fa8459" providerId="ADAL" clId="{99E95797-A851-4A59-B0A4-FA8091EE81BB}" dt="2026-03-09T11:12:13.054" v="4548" actId="207"/>
          <ac:spMkLst>
            <pc:docMk/>
            <pc:sldMk cId="3880740563" sldId="2147478419"/>
            <ac:spMk id="177" creationId="{F44B6A58-53B6-5D43-EC0C-77F72D0F8E74}"/>
          </ac:spMkLst>
        </pc:spChg>
        <pc:picChg chg="add mod">
          <ac:chgData name="Tom Nickalls" userId="286154ce-7ac8-4d70-8a92-6f0ea7fa8459" providerId="ADAL" clId="{99E95797-A851-4A59-B0A4-FA8091EE81BB}" dt="2026-03-03T17:41:31.266" v="2854" actId="1038"/>
          <ac:picMkLst>
            <pc:docMk/>
            <pc:sldMk cId="3880740563" sldId="2147478419"/>
            <ac:picMk id="5" creationId="{EB704FF9-4914-A33D-7AC5-193183B529BF}"/>
          </ac:picMkLst>
        </pc:picChg>
        <pc:picChg chg="add mod">
          <ac:chgData name="Tom Nickalls" userId="286154ce-7ac8-4d70-8a92-6f0ea7fa8459" providerId="ADAL" clId="{99E95797-A851-4A59-B0A4-FA8091EE81BB}" dt="2026-03-03T17:41:31.266" v="2854" actId="1038"/>
          <ac:picMkLst>
            <pc:docMk/>
            <pc:sldMk cId="3880740563" sldId="2147478419"/>
            <ac:picMk id="19" creationId="{0CC657AF-669E-A20B-6916-17800B6433FB}"/>
          </ac:picMkLst>
        </pc:picChg>
        <pc:picChg chg="mod">
          <ac:chgData name="Tom Nickalls" userId="286154ce-7ac8-4d70-8a92-6f0ea7fa8459" providerId="ADAL" clId="{99E95797-A851-4A59-B0A4-FA8091EE81BB}" dt="2026-03-03T17:31:48.579" v="2596" actId="1035"/>
          <ac:picMkLst>
            <pc:docMk/>
            <pc:sldMk cId="3880740563" sldId="2147478419"/>
            <ac:picMk id="30" creationId="{FFA691D1-BF84-F3B0-F086-8F9CB96ECA72}"/>
          </ac:picMkLst>
        </pc:picChg>
        <pc:picChg chg="mod">
          <ac:chgData name="Tom Nickalls" userId="286154ce-7ac8-4d70-8a92-6f0ea7fa8459" providerId="ADAL" clId="{99E95797-A851-4A59-B0A4-FA8091EE81BB}" dt="2026-03-03T17:41:31.266" v="2854" actId="1038"/>
          <ac:picMkLst>
            <pc:docMk/>
            <pc:sldMk cId="3880740563" sldId="2147478419"/>
            <ac:picMk id="32" creationId="{0E459E7B-C6F3-3DDE-52F9-A1B894E1EC92}"/>
          </ac:picMkLst>
        </pc:picChg>
        <pc:picChg chg="mod">
          <ac:chgData name="Tom Nickalls" userId="286154ce-7ac8-4d70-8a92-6f0ea7fa8459" providerId="ADAL" clId="{99E95797-A851-4A59-B0A4-FA8091EE81BB}" dt="2026-03-03T17:39:14.978" v="2793" actId="1076"/>
          <ac:picMkLst>
            <pc:docMk/>
            <pc:sldMk cId="3880740563" sldId="2147478419"/>
            <ac:picMk id="41" creationId="{308CF1C2-6ED9-5293-3345-C09B35AAA3F4}"/>
          </ac:picMkLst>
        </pc:picChg>
        <pc:picChg chg="mod">
          <ac:chgData name="Tom Nickalls" userId="286154ce-7ac8-4d70-8a92-6f0ea7fa8459" providerId="ADAL" clId="{99E95797-A851-4A59-B0A4-FA8091EE81BB}" dt="2026-03-03T17:44:33.182" v="2956" actId="553"/>
          <ac:picMkLst>
            <pc:docMk/>
            <pc:sldMk cId="3880740563" sldId="2147478419"/>
            <ac:picMk id="52" creationId="{CB937B25-8661-A369-0A47-2BF5EDFAFD6C}"/>
          </ac:picMkLst>
        </pc:picChg>
        <pc:picChg chg="mod">
          <ac:chgData name="Tom Nickalls" userId="286154ce-7ac8-4d70-8a92-6f0ea7fa8459" providerId="ADAL" clId="{99E95797-A851-4A59-B0A4-FA8091EE81BB}" dt="2026-03-03T17:44:40.418" v="2957" actId="552"/>
          <ac:picMkLst>
            <pc:docMk/>
            <pc:sldMk cId="3880740563" sldId="2147478419"/>
            <ac:picMk id="53" creationId="{322E0682-1FBC-FA98-C7DB-09DA9E6DB1C0}"/>
          </ac:picMkLst>
        </pc:picChg>
        <pc:picChg chg="mod">
          <ac:chgData name="Tom Nickalls" userId="286154ce-7ac8-4d70-8a92-6f0ea7fa8459" providerId="ADAL" clId="{99E95797-A851-4A59-B0A4-FA8091EE81BB}" dt="2026-03-03T17:39:33.257" v="2818" actId="1036"/>
          <ac:picMkLst>
            <pc:docMk/>
            <pc:sldMk cId="3880740563" sldId="2147478419"/>
            <ac:picMk id="54" creationId="{F5ADD53C-B6D4-3B94-0AFE-BEE9ED669D66}"/>
          </ac:picMkLst>
        </pc:picChg>
        <pc:picChg chg="mod">
          <ac:chgData name="Tom Nickalls" userId="286154ce-7ac8-4d70-8a92-6f0ea7fa8459" providerId="ADAL" clId="{99E95797-A851-4A59-B0A4-FA8091EE81BB}" dt="2026-03-03T17:24:40.841" v="2400" actId="1035"/>
          <ac:picMkLst>
            <pc:docMk/>
            <pc:sldMk cId="3880740563" sldId="2147478419"/>
            <ac:picMk id="68" creationId="{D7AFD503-7CD5-475E-01A4-53071A6BA3FB}"/>
          </ac:picMkLst>
        </pc:picChg>
        <pc:cxnChg chg="add mod">
          <ac:chgData name="Tom Nickalls" userId="286154ce-7ac8-4d70-8a92-6f0ea7fa8459" providerId="ADAL" clId="{99E95797-A851-4A59-B0A4-FA8091EE81BB}" dt="2026-03-09T11:06:37.451" v="4377" actId="208"/>
          <ac:cxnSpMkLst>
            <pc:docMk/>
            <pc:sldMk cId="3880740563" sldId="2147478419"/>
            <ac:cxnSpMk id="21" creationId="{03A3C7A2-C8C2-B32A-F36D-9C72593DD761}"/>
          </ac:cxnSpMkLst>
        </pc:cxnChg>
        <pc:cxnChg chg="add mod">
          <ac:chgData name="Tom Nickalls" userId="286154ce-7ac8-4d70-8a92-6f0ea7fa8459" providerId="ADAL" clId="{99E95797-A851-4A59-B0A4-FA8091EE81BB}" dt="2026-03-09T11:06:37.451" v="4377" actId="208"/>
          <ac:cxnSpMkLst>
            <pc:docMk/>
            <pc:sldMk cId="3880740563" sldId="2147478419"/>
            <ac:cxnSpMk id="27" creationId="{92B4AB0D-F2E9-28E7-769B-FFC4869A4F7A}"/>
          </ac:cxnSpMkLst>
        </pc:cxnChg>
        <pc:cxnChg chg="add mod">
          <ac:chgData name="Tom Nickalls" userId="286154ce-7ac8-4d70-8a92-6f0ea7fa8459" providerId="ADAL" clId="{99E95797-A851-4A59-B0A4-FA8091EE81BB}" dt="2026-03-09T11:06:37.451" v="4377" actId="208"/>
          <ac:cxnSpMkLst>
            <pc:docMk/>
            <pc:sldMk cId="3880740563" sldId="2147478419"/>
            <ac:cxnSpMk id="28" creationId="{39E197F5-BE3A-F452-6ACA-E708C59EC016}"/>
          </ac:cxnSpMkLst>
        </pc:cxnChg>
        <pc:cxnChg chg="add mod">
          <ac:chgData name="Tom Nickalls" userId="286154ce-7ac8-4d70-8a92-6f0ea7fa8459" providerId="ADAL" clId="{99E95797-A851-4A59-B0A4-FA8091EE81BB}" dt="2026-03-09T11:06:37.451" v="4377" actId="208"/>
          <ac:cxnSpMkLst>
            <pc:docMk/>
            <pc:sldMk cId="3880740563" sldId="2147478419"/>
            <ac:cxnSpMk id="36" creationId="{F872F61E-E271-0A4E-6B76-2ABC865CA19F}"/>
          </ac:cxnSpMkLst>
        </pc:cxnChg>
        <pc:cxnChg chg="add mod">
          <ac:chgData name="Tom Nickalls" userId="286154ce-7ac8-4d70-8a92-6f0ea7fa8459" providerId="ADAL" clId="{99E95797-A851-4A59-B0A4-FA8091EE81BB}" dt="2026-03-09T11:06:37.451" v="4377" actId="208"/>
          <ac:cxnSpMkLst>
            <pc:docMk/>
            <pc:sldMk cId="3880740563" sldId="2147478419"/>
            <ac:cxnSpMk id="37" creationId="{416F69EA-4C92-A949-8849-03B2684B59D7}"/>
          </ac:cxnSpMkLst>
        </pc:cxnChg>
      </pc:sldChg>
      <pc:sldChg chg="addSp delSp modSp mod">
        <pc:chgData name="Tom Nickalls" userId="286154ce-7ac8-4d70-8a92-6f0ea7fa8459" providerId="ADAL" clId="{99E95797-A851-4A59-B0A4-FA8091EE81BB}" dt="2026-03-09T11:38:53.382" v="4702" actId="207"/>
        <pc:sldMkLst>
          <pc:docMk/>
          <pc:sldMk cId="1304401142" sldId="2147478421"/>
        </pc:sldMkLst>
        <pc:spChg chg="add del">
          <ac:chgData name="Tom Nickalls" userId="286154ce-7ac8-4d70-8a92-6f0ea7fa8459" providerId="ADAL" clId="{99E95797-A851-4A59-B0A4-FA8091EE81BB}" dt="2026-03-09T11:00:10.951" v="4343" actId="478"/>
          <ac:spMkLst>
            <pc:docMk/>
            <pc:sldMk cId="1304401142" sldId="2147478421"/>
            <ac:spMk id="2" creationId="{B0EB7A32-6D30-8F3F-4859-1060D7D9F453}"/>
          </ac:spMkLst>
        </pc:spChg>
        <pc:spChg chg="add mod">
          <ac:chgData name="Tom Nickalls" userId="286154ce-7ac8-4d70-8a92-6f0ea7fa8459" providerId="ADAL" clId="{99E95797-A851-4A59-B0A4-FA8091EE81BB}" dt="2026-03-09T10:38:34.416" v="4294" actId="207"/>
          <ac:spMkLst>
            <pc:docMk/>
            <pc:sldMk cId="1304401142" sldId="2147478421"/>
            <ac:spMk id="3" creationId="{034222EE-CEB1-4AE8-A21A-A111E262152E}"/>
          </ac:spMkLst>
        </pc:spChg>
        <pc:spChg chg="add mod">
          <ac:chgData name="Tom Nickalls" userId="286154ce-7ac8-4d70-8a92-6f0ea7fa8459" providerId="ADAL" clId="{99E95797-A851-4A59-B0A4-FA8091EE81BB}" dt="2026-03-09T10:38:34.416" v="4294" actId="207"/>
          <ac:spMkLst>
            <pc:docMk/>
            <pc:sldMk cId="1304401142" sldId="2147478421"/>
            <ac:spMk id="6" creationId="{A1CF3555-2801-334D-A621-B75E8A9633DF}"/>
          </ac:spMkLst>
        </pc:spChg>
        <pc:spChg chg="mod">
          <ac:chgData name="Tom Nickalls" userId="286154ce-7ac8-4d70-8a92-6f0ea7fa8459" providerId="ADAL" clId="{99E95797-A851-4A59-B0A4-FA8091EE81BB}" dt="2026-03-09T11:18:32.427" v="4592" actId="207"/>
          <ac:spMkLst>
            <pc:docMk/>
            <pc:sldMk cId="1304401142" sldId="2147478421"/>
            <ac:spMk id="7" creationId="{9497F54C-A6E9-F99F-1217-7A77D3054426}"/>
          </ac:spMkLst>
        </pc:spChg>
        <pc:spChg chg="add mod">
          <ac:chgData name="Tom Nickalls" userId="286154ce-7ac8-4d70-8a92-6f0ea7fa8459" providerId="ADAL" clId="{99E95797-A851-4A59-B0A4-FA8091EE81BB}" dt="2026-03-09T10:38:34.416" v="4294" actId="207"/>
          <ac:spMkLst>
            <pc:docMk/>
            <pc:sldMk cId="1304401142" sldId="2147478421"/>
            <ac:spMk id="8" creationId="{26AACE81-0930-6E9E-D422-3CF6EDC191F9}"/>
          </ac:spMkLst>
        </pc:spChg>
        <pc:spChg chg="add mod">
          <ac:chgData name="Tom Nickalls" userId="286154ce-7ac8-4d70-8a92-6f0ea7fa8459" providerId="ADAL" clId="{99E95797-A851-4A59-B0A4-FA8091EE81BB}" dt="2026-03-09T10:38:34.416" v="4294" actId="207"/>
          <ac:spMkLst>
            <pc:docMk/>
            <pc:sldMk cId="1304401142" sldId="2147478421"/>
            <ac:spMk id="9" creationId="{703FF536-17FA-48FD-2723-3E075903BD02}"/>
          </ac:spMkLst>
        </pc:spChg>
        <pc:spChg chg="mod">
          <ac:chgData name="Tom Nickalls" userId="286154ce-7ac8-4d70-8a92-6f0ea7fa8459" providerId="ADAL" clId="{99E95797-A851-4A59-B0A4-FA8091EE81BB}" dt="2026-03-09T11:18:29.437" v="4591" actId="207"/>
          <ac:spMkLst>
            <pc:docMk/>
            <pc:sldMk cId="1304401142" sldId="2147478421"/>
            <ac:spMk id="12" creationId="{C545E94C-CB5F-45B8-825D-B5AE5ADCFB69}"/>
          </ac:spMkLst>
        </pc:spChg>
        <pc:spChg chg="mod">
          <ac:chgData name="Tom Nickalls" userId="286154ce-7ac8-4d70-8a92-6f0ea7fa8459" providerId="ADAL" clId="{99E95797-A851-4A59-B0A4-FA8091EE81BB}" dt="2026-03-09T11:38:53.382" v="4702" actId="207"/>
          <ac:spMkLst>
            <pc:docMk/>
            <pc:sldMk cId="1304401142" sldId="2147478421"/>
            <ac:spMk id="21" creationId="{4F944896-9164-60A7-FC0F-EC35B1495EB4}"/>
          </ac:spMkLst>
        </pc:spChg>
        <pc:spChg chg="mod">
          <ac:chgData name="Tom Nickalls" userId="286154ce-7ac8-4d70-8a92-6f0ea7fa8459" providerId="ADAL" clId="{99E95797-A851-4A59-B0A4-FA8091EE81BB}" dt="2026-03-09T11:38:53.382" v="4702" actId="207"/>
          <ac:spMkLst>
            <pc:docMk/>
            <pc:sldMk cId="1304401142" sldId="2147478421"/>
            <ac:spMk id="22" creationId="{7622AB84-6503-82F1-1818-C345BB9A2938}"/>
          </ac:spMkLst>
        </pc:spChg>
        <pc:spChg chg="mod">
          <ac:chgData name="Tom Nickalls" userId="286154ce-7ac8-4d70-8a92-6f0ea7fa8459" providerId="ADAL" clId="{99E95797-A851-4A59-B0A4-FA8091EE81BB}" dt="2026-03-09T11:38:53.382" v="4702" actId="207"/>
          <ac:spMkLst>
            <pc:docMk/>
            <pc:sldMk cId="1304401142" sldId="2147478421"/>
            <ac:spMk id="23" creationId="{BAA0C8E4-D351-55F8-BAEF-F130BB21ADE0}"/>
          </ac:spMkLst>
        </pc:spChg>
        <pc:spChg chg="mod">
          <ac:chgData name="Tom Nickalls" userId="286154ce-7ac8-4d70-8a92-6f0ea7fa8459" providerId="ADAL" clId="{99E95797-A851-4A59-B0A4-FA8091EE81BB}" dt="2026-03-09T11:38:53.382" v="4702" actId="207"/>
          <ac:spMkLst>
            <pc:docMk/>
            <pc:sldMk cId="1304401142" sldId="2147478421"/>
            <ac:spMk id="24" creationId="{6AAFC3B5-46C4-5337-C98A-F1DDC9CFB6A8}"/>
          </ac:spMkLst>
        </pc:spChg>
      </pc:sldChg>
      <pc:sldMasterChg chg="addSp delSp modSp mod setBg addSldLayout modSldLayout">
        <pc:chgData name="Tom Nickalls" userId="286154ce-7ac8-4d70-8a92-6f0ea7fa8459" providerId="ADAL" clId="{99E95797-A851-4A59-B0A4-FA8091EE81BB}" dt="2026-03-09T15:09:21.586" v="4704" actId="207"/>
        <pc:sldMasterMkLst>
          <pc:docMk/>
          <pc:sldMasterMk cId="2362161827" sldId="2147483687"/>
        </pc:sldMasterMkLst>
        <pc:spChg chg="add mod">
          <ac:chgData name="Tom Nickalls" userId="286154ce-7ac8-4d70-8a92-6f0ea7fa8459" providerId="ADAL" clId="{99E95797-A851-4A59-B0A4-FA8091EE81BB}" dt="2026-03-09T11:00:26.277" v="4344"/>
          <ac:spMkLst>
            <pc:docMk/>
            <pc:sldMasterMk cId="2362161827" sldId="2147483687"/>
            <ac:spMk id="4" creationId="{D49174C1-7B59-B230-9FE5-20D58964938E}"/>
          </ac:spMkLst>
        </pc:spChg>
        <pc:sldLayoutChg chg="addSp delSp modSp mod setBg">
          <pc:chgData name="Tom Nickalls" userId="286154ce-7ac8-4d70-8a92-6f0ea7fa8459" providerId="ADAL" clId="{99E95797-A851-4A59-B0A4-FA8091EE81BB}" dt="2026-03-09T15:09:21.586" v="4704" actId="207"/>
          <pc:sldLayoutMkLst>
            <pc:docMk/>
            <pc:sldMasterMk cId="2362161827" sldId="2147483687"/>
            <pc:sldLayoutMk cId="1901358750" sldId="2147483689"/>
          </pc:sldLayoutMkLst>
          <pc:spChg chg="mod">
            <ac:chgData name="Tom Nickalls" userId="286154ce-7ac8-4d70-8a92-6f0ea7fa8459" providerId="ADAL" clId="{99E95797-A851-4A59-B0A4-FA8091EE81BB}" dt="2026-03-09T15:09:21.586" v="4704" actId="207"/>
            <ac:spMkLst>
              <pc:docMk/>
              <pc:sldMasterMk cId="2362161827" sldId="2147483687"/>
              <pc:sldLayoutMk cId="1901358750" sldId="2147483689"/>
              <ac:spMk id="2" creationId="{632574E4-EF3F-8ED8-C220-9B7B5A254B1A}"/>
            </ac:spMkLst>
          </pc:spChg>
          <pc:spChg chg="add mod">
            <ac:chgData name="Tom Nickalls" userId="286154ce-7ac8-4d70-8a92-6f0ea7fa8459" providerId="ADAL" clId="{99E95797-A851-4A59-B0A4-FA8091EE81BB}" dt="2026-03-09T11:00:29.821" v="4346"/>
            <ac:spMkLst>
              <pc:docMk/>
              <pc:sldMasterMk cId="2362161827" sldId="2147483687"/>
              <pc:sldLayoutMk cId="1901358750" sldId="2147483689"/>
              <ac:spMk id="3" creationId="{089512A2-CBEA-B8B2-524D-ED7B043346ED}"/>
            </ac:spMkLst>
          </pc:spChg>
        </pc:sldLayoutChg>
        <pc:sldLayoutChg chg="addSp delSp modSp mod">
          <pc:chgData name="Tom Nickalls" userId="286154ce-7ac8-4d70-8a92-6f0ea7fa8459" providerId="ADAL" clId="{99E95797-A851-4A59-B0A4-FA8091EE81BB}" dt="2026-03-09T11:00:28.424" v="4345"/>
          <pc:sldLayoutMkLst>
            <pc:docMk/>
            <pc:sldMasterMk cId="2362161827" sldId="2147483687"/>
            <pc:sldLayoutMk cId="1119531482" sldId="2147483692"/>
          </pc:sldLayoutMkLst>
          <pc:spChg chg="add mod">
            <ac:chgData name="Tom Nickalls" userId="286154ce-7ac8-4d70-8a92-6f0ea7fa8459" providerId="ADAL" clId="{99E95797-A851-4A59-B0A4-FA8091EE81BB}" dt="2026-03-09T11:00:28.424" v="4345"/>
            <ac:spMkLst>
              <pc:docMk/>
              <pc:sldMasterMk cId="2362161827" sldId="2147483687"/>
              <pc:sldLayoutMk cId="1119531482" sldId="2147483692"/>
              <ac:spMk id="6" creationId="{BAF6C1C7-BAB0-D012-3208-48991F664F25}"/>
            </ac:spMkLst>
          </pc:spChg>
          <pc:picChg chg="add mod">
            <ac:chgData name="Tom Nickalls" userId="286154ce-7ac8-4d70-8a92-6f0ea7fa8459" providerId="ADAL" clId="{99E95797-A851-4A59-B0A4-FA8091EE81BB}" dt="2026-03-09T10:58:56.892" v="4333"/>
            <ac:picMkLst>
              <pc:docMk/>
              <pc:sldMasterMk cId="2362161827" sldId="2147483687"/>
              <pc:sldLayoutMk cId="1119531482" sldId="2147483692"/>
              <ac:picMk id="5" creationId="{F8FE8A6F-7436-8893-4494-2567F713B479}"/>
            </ac:picMkLst>
          </pc:picChg>
        </pc:sldLayoutChg>
        <pc:sldLayoutChg chg="addSp delSp modSp mod">
          <pc:chgData name="Tom Nickalls" userId="286154ce-7ac8-4d70-8a92-6f0ea7fa8459" providerId="ADAL" clId="{99E95797-A851-4A59-B0A4-FA8091EE81BB}" dt="2026-03-09T11:00:31.134" v="4347"/>
          <pc:sldLayoutMkLst>
            <pc:docMk/>
            <pc:sldMasterMk cId="2362161827" sldId="2147483687"/>
            <pc:sldLayoutMk cId="2726106373" sldId="2147483743"/>
          </pc:sldLayoutMkLst>
          <pc:spChg chg="add mod">
            <ac:chgData name="Tom Nickalls" userId="286154ce-7ac8-4d70-8a92-6f0ea7fa8459" providerId="ADAL" clId="{99E95797-A851-4A59-B0A4-FA8091EE81BB}" dt="2026-03-09T11:00:31.134" v="4347"/>
            <ac:spMkLst>
              <pc:docMk/>
              <pc:sldMasterMk cId="2362161827" sldId="2147483687"/>
              <pc:sldLayoutMk cId="2726106373" sldId="2147483743"/>
              <ac:spMk id="4" creationId="{B9943F64-98FE-E08B-C22A-EE6FA925CCA5}"/>
            </ac:spMkLst>
          </pc:spChg>
          <pc:picChg chg="add mod">
            <ac:chgData name="Tom Nickalls" userId="286154ce-7ac8-4d70-8a92-6f0ea7fa8459" providerId="ADAL" clId="{99E95797-A851-4A59-B0A4-FA8091EE81BB}" dt="2026-03-09T10:59:04.863" v="4337"/>
            <ac:picMkLst>
              <pc:docMk/>
              <pc:sldMasterMk cId="2362161827" sldId="2147483687"/>
              <pc:sldLayoutMk cId="2726106373" sldId="2147483743"/>
              <ac:picMk id="3" creationId="{7489CC35-0C5C-77B7-187A-5FD2B3D231ED}"/>
            </ac:picMkLst>
          </pc:picChg>
        </pc:sldLayoutChg>
        <pc:sldLayoutChg chg="addSp delSp modSp mod setBg">
          <pc:chgData name="Tom Nickalls" userId="286154ce-7ac8-4d70-8a92-6f0ea7fa8459" providerId="ADAL" clId="{99E95797-A851-4A59-B0A4-FA8091EE81BB}" dt="2026-03-09T11:00:32.592" v="4348"/>
          <pc:sldLayoutMkLst>
            <pc:docMk/>
            <pc:sldMasterMk cId="2362161827" sldId="2147483687"/>
            <pc:sldLayoutMk cId="1557030826" sldId="2147483744"/>
          </pc:sldLayoutMkLst>
          <pc:spChg chg="add mod">
            <ac:chgData name="Tom Nickalls" userId="286154ce-7ac8-4d70-8a92-6f0ea7fa8459" providerId="ADAL" clId="{99E95797-A851-4A59-B0A4-FA8091EE81BB}" dt="2026-03-09T11:00:32.592" v="4348"/>
            <ac:spMkLst>
              <pc:docMk/>
              <pc:sldMasterMk cId="2362161827" sldId="2147483687"/>
              <pc:sldLayoutMk cId="1557030826" sldId="2147483744"/>
              <ac:spMk id="4" creationId="{EA9A118C-6145-B2AD-1C1C-2B56BFACDE11}"/>
            </ac:spMkLst>
          </pc:spChg>
        </pc:sldLayoutChg>
      </pc:sldMasterChg>
    </pc:docChg>
  </pc:docChgLst>
  <pc:docChgLst>
    <pc:chgData name="Tom Nickalls" userId="S::tom.nickalls@freeporteast.co.uk::286154ce-7ac8-4d70-8a92-6f0ea7fa8459" providerId="AD" clId="Web-{0AAE05BE-B7BC-1E05-12E1-87067DB28482}"/>
    <pc:docChg chg="modSld">
      <pc:chgData name="Tom Nickalls" userId="S::tom.nickalls@freeporteast.co.uk::286154ce-7ac8-4d70-8a92-6f0ea7fa8459" providerId="AD" clId="Web-{0AAE05BE-B7BC-1E05-12E1-87067DB28482}" dt="2026-03-09T14:47:22.784" v="1" actId="20577"/>
      <pc:docMkLst>
        <pc:docMk/>
      </pc:docMkLst>
      <pc:sldChg chg="modSp">
        <pc:chgData name="Tom Nickalls" userId="S::tom.nickalls@freeporteast.co.uk::286154ce-7ac8-4d70-8a92-6f0ea7fa8459" providerId="AD" clId="Web-{0AAE05BE-B7BC-1E05-12E1-87067DB28482}" dt="2026-03-09T14:47:22.784" v="1" actId="20577"/>
        <pc:sldMkLst>
          <pc:docMk/>
          <pc:sldMk cId="3752303297" sldId="2147478420"/>
        </pc:sldMkLst>
        <pc:spChg chg="mod">
          <ac:chgData name="Tom Nickalls" userId="S::tom.nickalls@freeporteast.co.uk::286154ce-7ac8-4d70-8a92-6f0ea7fa8459" providerId="AD" clId="Web-{0AAE05BE-B7BC-1E05-12E1-87067DB28482}" dt="2026-03-09T14:47:22.784" v="1" actId="20577"/>
          <ac:spMkLst>
            <pc:docMk/>
            <pc:sldMk cId="3752303297" sldId="2147478420"/>
            <ac:spMk id="5" creationId="{B5BEE546-2E1B-921B-5C61-7F411D30D830}"/>
          </ac:spMkLst>
        </pc:spChg>
      </pc:sldChg>
    </pc:docChg>
  </pc:docChgLst>
  <pc:docChgLst>
    <pc:chgData name="Tom Nickalls" userId="S::tom.nickalls@freeporteast.co.uk::286154ce-7ac8-4d70-8a92-6f0ea7fa8459" providerId="AD" clId="Web-{625D0B20-23E1-E270-F427-91E11EC418B8}"/>
    <pc:docChg chg="modSld">
      <pc:chgData name="Tom Nickalls" userId="S::tom.nickalls@freeporteast.co.uk::286154ce-7ac8-4d70-8a92-6f0ea7fa8459" providerId="AD" clId="Web-{625D0B20-23E1-E270-F427-91E11EC418B8}" dt="2026-03-09T14:49:00.761" v="0" actId="20577"/>
      <pc:docMkLst>
        <pc:docMk/>
      </pc:docMkLst>
      <pc:sldChg chg="modSp">
        <pc:chgData name="Tom Nickalls" userId="S::tom.nickalls@freeporteast.co.uk::286154ce-7ac8-4d70-8a92-6f0ea7fa8459" providerId="AD" clId="Web-{625D0B20-23E1-E270-F427-91E11EC418B8}" dt="2026-03-09T14:49:00.761" v="0" actId="20577"/>
        <pc:sldMkLst>
          <pc:docMk/>
          <pc:sldMk cId="494447487" sldId="480"/>
        </pc:sldMkLst>
        <pc:spChg chg="mod">
          <ac:chgData name="Tom Nickalls" userId="S::tom.nickalls@freeporteast.co.uk::286154ce-7ac8-4d70-8a92-6f0ea7fa8459" providerId="AD" clId="Web-{625D0B20-23E1-E270-F427-91E11EC418B8}" dt="2026-03-09T14:49:00.761" v="0" actId="20577"/>
          <ac:spMkLst>
            <pc:docMk/>
            <pc:sldMk cId="494447487" sldId="480"/>
            <ac:spMk id="6" creationId="{0E8C983E-78B7-D54D-E826-0372E9CC0E3D}"/>
          </ac:spMkLst>
        </pc:spChg>
      </pc:sldChg>
    </pc:docChg>
  </pc:docChgLst>
  <pc:docChgLst>
    <pc:chgData name="Tom Nickalls" userId="S::tom.nickalls@freeporteast.co.uk::286154ce-7ac8-4d70-8a92-6f0ea7fa8459" providerId="AD" clId="Web-{DF9B51ED-0338-DD92-C89B-06342AECBEEC}"/>
    <pc:docChg chg="addSld delSld modSld sldOrd">
      <pc:chgData name="Tom Nickalls" userId="S::tom.nickalls@freeporteast.co.uk::286154ce-7ac8-4d70-8a92-6f0ea7fa8459" providerId="AD" clId="Web-{DF9B51ED-0338-DD92-C89B-06342AECBEEC}" dt="2026-03-02T18:10:19.597" v="142" actId="1076"/>
      <pc:docMkLst>
        <pc:docMk/>
      </pc:docMkLst>
      <pc:sldChg chg="delSp modSp add ord">
        <pc:chgData name="Tom Nickalls" userId="S::tom.nickalls@freeporteast.co.uk::286154ce-7ac8-4d70-8a92-6f0ea7fa8459" providerId="AD" clId="Web-{DF9B51ED-0338-DD92-C89B-06342AECBEEC}" dt="2026-03-02T18:10:19.597" v="142" actId="1076"/>
        <pc:sldMkLst>
          <pc:docMk/>
          <pc:sldMk cId="3880740563" sldId="21474784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F5E61-DA90-413B-824D-5F71668C0E43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4956F-A31B-4951-948E-517A1321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7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4956F-A31B-4951-948E-517A132126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668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EC943-E249-F9C1-71C8-F7BECC123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D05792-9483-45C1-0D8B-748CF0256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5D789F-5D79-F36A-559B-215D36064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2261F-A4E7-B48D-1F1C-AA7C9CC22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4956F-A31B-4951-948E-517A132126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4956F-A31B-4951-948E-517A132126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16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4956F-A31B-4951-948E-517A132126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47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4956F-A31B-4951-948E-517A132126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9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43B784B-11C2-037B-A69F-0F37D4F5F47A}"/>
              </a:ext>
            </a:extLst>
          </p:cNvPr>
          <p:cNvSpPr txBox="1">
            <a:spLocks/>
          </p:cNvSpPr>
          <p:nvPr userDrawn="1"/>
        </p:nvSpPr>
        <p:spPr>
          <a:xfrm>
            <a:off x="523435" y="6356350"/>
            <a:ext cx="2919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7DB754E-EBBB-4DCD-9AC2-F43648C49980}" type="slidenum">
              <a:rPr lang="en-GB" smtClean="0">
                <a:solidFill>
                  <a:schemeClr val="bg1"/>
                </a:solidFill>
                <a:latin typeface="Railroad Gothic ATF Medium" panose="020B0503030702040204" pitchFamily="34" charset="77"/>
              </a:rPr>
              <a:pPr algn="l"/>
              <a:t>‹#›</a:t>
            </a:fld>
            <a:endParaRPr lang="en-GB">
              <a:solidFill>
                <a:schemeClr val="bg1"/>
              </a:solidFill>
              <a:latin typeface="Railroad Gothic ATF Medium" panose="020B0503030702040204" pitchFamily="34" charset="77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F8FE8A6F-7436-8893-4494-2567F713B4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2" y="6272966"/>
            <a:ext cx="2514601" cy="3400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F6C1C7-BAB0-D012-3208-48991F664F25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D79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3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32574E4-EF3F-8ED8-C220-9B7B5A254B1A}"/>
              </a:ext>
            </a:extLst>
          </p:cNvPr>
          <p:cNvSpPr txBox="1">
            <a:spLocks/>
          </p:cNvSpPr>
          <p:nvPr userDrawn="1"/>
        </p:nvSpPr>
        <p:spPr>
          <a:xfrm>
            <a:off x="523435" y="6356350"/>
            <a:ext cx="2919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7DB754E-EBBB-4DCD-9AC2-F43648C49980}" type="slidenum">
              <a:rPr lang="en-GB" smtClean="0">
                <a:solidFill>
                  <a:schemeClr val="bg1"/>
                </a:solidFill>
                <a:latin typeface="Railroad Gothic ATF Medium" panose="020B0503030702040204" pitchFamily="34" charset="77"/>
              </a:rPr>
              <a:pPr algn="l"/>
              <a:t>‹#›</a:t>
            </a:fld>
            <a:endParaRPr lang="en-GB">
              <a:solidFill>
                <a:schemeClr val="bg1"/>
              </a:solidFill>
              <a:latin typeface="Railroad Gothic ATF Medium" panose="020B0503030702040204" pitchFamily="34" charset="77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00087DCD-AC7D-84C3-2B5E-DFAECBC27E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2" y="6272966"/>
            <a:ext cx="2514601" cy="34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9512A2-CBEA-B8B2-524D-ED7B043346ED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D79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5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2E0E94B-3F05-05CD-B426-9AACFA03A50C}"/>
              </a:ext>
            </a:extLst>
          </p:cNvPr>
          <p:cNvSpPr txBox="1">
            <a:spLocks/>
          </p:cNvSpPr>
          <p:nvPr userDrawn="1"/>
        </p:nvSpPr>
        <p:spPr>
          <a:xfrm>
            <a:off x="523435" y="6356350"/>
            <a:ext cx="2919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7DB754E-EBBB-4DCD-9AC2-F43648C49980}" type="slidenum">
              <a:rPr lang="en-GB" smtClean="0">
                <a:solidFill>
                  <a:srgbClr val="193E70"/>
                </a:solidFill>
                <a:latin typeface="Railroad Gothic ATF Medium" panose="020B0503030702040204" pitchFamily="34" charset="77"/>
              </a:rPr>
              <a:pPr algn="l"/>
              <a:t>‹#›</a:t>
            </a:fld>
            <a:endParaRPr lang="en-GB">
              <a:solidFill>
                <a:srgbClr val="193E70"/>
              </a:solidFill>
              <a:latin typeface="Railroad Gothic ATF Medium" panose="020B0503030702040204" pitchFamily="34" charset="77"/>
            </a:endParaRP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7489CC35-0C5C-77B7-187A-5FD2B3D23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2" y="6272966"/>
            <a:ext cx="2514601" cy="3400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943F64-98FE-E08B-C22A-EE6FA925CCA5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D79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0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EAEF216-E211-F6B2-18EE-D88669B2C7BB}"/>
              </a:ext>
            </a:extLst>
          </p:cNvPr>
          <p:cNvSpPr txBox="1">
            <a:spLocks/>
          </p:cNvSpPr>
          <p:nvPr userDrawn="1"/>
        </p:nvSpPr>
        <p:spPr>
          <a:xfrm>
            <a:off x="523435" y="6356350"/>
            <a:ext cx="2919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7DB754E-EBBB-4DCD-9AC2-F43648C49980}" type="slidenum">
              <a:rPr lang="en-GB" smtClean="0">
                <a:solidFill>
                  <a:schemeClr val="bg1"/>
                </a:solidFill>
                <a:latin typeface="Railroad Gothic ATF Medium" panose="020B0503030702040204" pitchFamily="34" charset="77"/>
              </a:rPr>
              <a:pPr algn="l"/>
              <a:t>‹#›</a:t>
            </a:fld>
            <a:endParaRPr lang="en-GB">
              <a:solidFill>
                <a:schemeClr val="bg1"/>
              </a:solidFill>
              <a:latin typeface="Railroad Gothic ATF Medium" panose="020B0503030702040204" pitchFamily="34" charset="77"/>
            </a:endParaRP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8E7B57D-9A39-38B4-AF87-3127A7D88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2" y="6272966"/>
            <a:ext cx="2514601" cy="3400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9A118C-6145-B2AD-1C1C-2B56BFACDE11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D79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3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6A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48970AF-DDA8-9AA5-F967-7E695E59D2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2" y="6272966"/>
            <a:ext cx="2514601" cy="3400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174C1-7B59-B230-9FE5-20D58964938E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D79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6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9" r:id="rId2"/>
    <p:sldLayoutId id="2147483743" r:id="rId3"/>
    <p:sldLayoutId id="214748374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porteast.com/harwich-innovation-hub/" TargetMode="External"/><Relationship Id="rId4" Type="http://schemas.openxmlformats.org/officeDocument/2006/relationships/hyperlink" Target="https://www.tendringdc.gov.uk/news/iconic-innovation-hub-could-help-harwich-become-beacon-for-the-future-of-clean-energ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6BD4C2-7CBA-2ECF-FC36-1B1B4499EA14}"/>
              </a:ext>
            </a:extLst>
          </p:cNvPr>
          <p:cNvSpPr txBox="1"/>
          <p:nvPr/>
        </p:nvSpPr>
        <p:spPr>
          <a:xfrm>
            <a:off x="2044134" y="1470096"/>
            <a:ext cx="6496424" cy="28141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EE546-2E1B-921B-5C61-7F411D30D830}"/>
              </a:ext>
            </a:extLst>
          </p:cNvPr>
          <p:cNvSpPr txBox="1"/>
          <p:nvPr/>
        </p:nvSpPr>
        <p:spPr>
          <a:xfrm>
            <a:off x="2185560" y="2320420"/>
            <a:ext cx="795592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Freeport East Innovation</a:t>
            </a:r>
            <a:r>
              <a:rPr lang="en-GB" sz="4400" dirty="0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 Strategy</a:t>
            </a:r>
          </a:p>
          <a:p>
            <a:r>
              <a:rPr lang="en-GB" sz="2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        March 2025</a:t>
            </a:r>
          </a:p>
        </p:txBody>
      </p:sp>
    </p:spTree>
    <p:extLst>
      <p:ext uri="{BB962C8B-B14F-4D97-AF65-F5344CB8AC3E}">
        <p14:creationId xmlns:p14="http://schemas.microsoft.com/office/powerpoint/2010/main" val="3752303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6A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2703D1-5915-0DEB-ACF9-7898F6892892}"/>
              </a:ext>
            </a:extLst>
          </p:cNvPr>
          <p:cNvSpPr txBox="1"/>
          <p:nvPr/>
        </p:nvSpPr>
        <p:spPr>
          <a:xfrm>
            <a:off x="523435" y="566776"/>
            <a:ext cx="88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chemeClr val="accent5">
                    <a:lumMod val="75000"/>
                  </a:schemeClr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4.1</a:t>
            </a:r>
            <a:endParaRPr lang="en-GB" sz="2400" b="1">
              <a:solidFill>
                <a:schemeClr val="accent5">
                  <a:lumMod val="75000"/>
                </a:schemeClr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A5439-BC29-5956-41BD-AD5B1AF2F856}"/>
              </a:ext>
            </a:extLst>
          </p:cNvPr>
          <p:cNvSpPr txBox="1"/>
          <p:nvPr/>
        </p:nvSpPr>
        <p:spPr>
          <a:xfrm>
            <a:off x="1413121" y="566776"/>
            <a:ext cx="104924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chemeClr val="bg1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Case Study – Completed </a:t>
            </a:r>
            <a:r>
              <a:rPr lang="en-GB" sz="3600">
                <a:solidFill>
                  <a:schemeClr val="bg1"/>
                </a:solidFill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Innovation Activity</a:t>
            </a:r>
            <a:endParaRPr lang="en-GB" sz="1400">
              <a:solidFill>
                <a:schemeClr val="bg1"/>
              </a:solidFill>
              <a:latin typeface="Railroad Gothic ATF Medium" panose="020B0503030702040204" pitchFamily="34" charset="77"/>
            </a:endParaRPr>
          </a:p>
          <a:p>
            <a:endParaRPr lang="en-GB" sz="2400" b="1">
              <a:solidFill>
                <a:schemeClr val="bg1"/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ACB33-ADFD-61AD-F59B-856ED4C1F244}"/>
              </a:ext>
            </a:extLst>
          </p:cNvPr>
          <p:cNvSpPr txBox="1"/>
          <p:nvPr/>
        </p:nvSpPr>
        <p:spPr>
          <a:xfrm>
            <a:off x="523435" y="1730631"/>
            <a:ext cx="5445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£1M Freeport East Clean Growth and Innovation &amp; Skills Funds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9617A9-4DE4-428E-5910-A7B7B53F1D02}"/>
              </a:ext>
            </a:extLst>
          </p:cNvPr>
          <p:cNvCxnSpPr/>
          <p:nvPr/>
        </p:nvCxnSpPr>
        <p:spPr>
          <a:xfrm>
            <a:off x="6293708" y="1664043"/>
            <a:ext cx="0" cy="417658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48C1EDE-985B-60CF-80FE-C4E12CFE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218" y="2785825"/>
            <a:ext cx="2553172" cy="13090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129A62-F176-387D-A11D-CC04B91C9D01}"/>
              </a:ext>
            </a:extLst>
          </p:cNvPr>
          <p:cNvSpPr txBox="1"/>
          <p:nvPr/>
        </p:nvSpPr>
        <p:spPr>
          <a:xfrm>
            <a:off x="571728" y="2709841"/>
            <a:ext cx="28141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sng">
                <a:solidFill>
                  <a:schemeClr val="bg1"/>
                </a:solidFill>
                <a:effectLst/>
                <a:latin typeface="Arial"/>
                <a:cs typeface="Arial"/>
              </a:rPr>
              <a:t>The Clean Growth Fund </a:t>
            </a:r>
            <a:r>
              <a:rPr lang="en-GB" sz="1200" b="0" i="0">
                <a:solidFill>
                  <a:schemeClr val="bg1"/>
                </a:solidFill>
                <a:effectLst/>
                <a:latin typeface="Arial"/>
                <a:cs typeface="Arial"/>
              </a:rPr>
              <a:t>provides financial assistance to local businesses focussed on clean energy and other priority industry sectors. </a:t>
            </a:r>
          </a:p>
          <a:p>
            <a:r>
              <a:rPr lang="en-GB" sz="1200" b="0" i="0"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sng">
                <a:solidFill>
                  <a:schemeClr val="bg1"/>
                </a:solidFill>
                <a:effectLst/>
                <a:latin typeface="Arial"/>
                <a:cs typeface="Arial"/>
              </a:rPr>
              <a:t>The Innovation and Skills Fund </a:t>
            </a:r>
            <a:r>
              <a:rPr lang="en-GB" sz="1200" b="0" i="0">
                <a:solidFill>
                  <a:schemeClr val="bg1"/>
                </a:solidFill>
                <a:effectLst/>
                <a:latin typeface="Arial"/>
                <a:cs typeface="Arial"/>
              </a:rPr>
              <a:t>focuses on skills and innovation access in underserved communities.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167CC-FD6D-2C9B-27D9-E096DF23052D}"/>
              </a:ext>
            </a:extLst>
          </p:cNvPr>
          <p:cNvSpPr txBox="1"/>
          <p:nvPr/>
        </p:nvSpPr>
        <p:spPr>
          <a:xfrm>
            <a:off x="571728" y="4790390"/>
            <a:ext cx="544598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200" b="0" i="0">
                <a:solidFill>
                  <a:schemeClr val="bg1"/>
                </a:solidFill>
                <a:effectLst/>
                <a:latin typeface="Poppins" panose="00000500000000000000" pitchFamily="2" charset="0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u="sng">
                <a:latin typeface="Arial"/>
                <a:cs typeface="Arial"/>
              </a:rPr>
              <a:t>£1m </a:t>
            </a:r>
            <a:r>
              <a:rPr lang="en-GB">
                <a:latin typeface="Arial"/>
                <a:cs typeface="Arial"/>
              </a:rPr>
              <a:t>has been awarded to offer support to small and growing businesses under both funds,  fostering opportunities for new innovations and skills in high potential sectors (incl. green energy.)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D50013-15D9-D574-0256-4150FA9A5C05}"/>
              </a:ext>
            </a:extLst>
          </p:cNvPr>
          <p:cNvSpPr txBox="1"/>
          <p:nvPr/>
        </p:nvSpPr>
        <p:spPr>
          <a:xfrm>
            <a:off x="6554150" y="1730631"/>
            <a:ext cx="5003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Freeport East Clacton Event Inspires Young People about Opportunities in Freight &amp; Logistics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8FEA00-1671-0CA4-6FEA-F1EDE7B53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535" y="2680641"/>
            <a:ext cx="2547733" cy="14018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23BAAC-E057-C5A3-43CB-2D34AC28EBCB}"/>
              </a:ext>
            </a:extLst>
          </p:cNvPr>
          <p:cNvSpPr txBox="1"/>
          <p:nvPr/>
        </p:nvSpPr>
        <p:spPr>
          <a:xfrm>
            <a:off x="6554149" y="2709841"/>
            <a:ext cx="26473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0" i="0">
                <a:solidFill>
                  <a:schemeClr val="bg1"/>
                </a:solidFill>
                <a:effectLst/>
                <a:latin typeface="Poppins" panose="00000500000000000000" pitchFamily="2" charset="0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latin typeface="Arial"/>
                <a:cs typeface="Arial"/>
              </a:rPr>
              <a:t>In 2024, Freeport East with the </a:t>
            </a:r>
            <a:r>
              <a:rPr lang="en-GB" u="sng">
                <a:latin typeface="Arial"/>
                <a:cs typeface="Arial"/>
              </a:rPr>
              <a:t>Connected Places Catapult </a:t>
            </a:r>
            <a:r>
              <a:rPr lang="en-GB">
                <a:latin typeface="Arial"/>
                <a:cs typeface="Arial"/>
              </a:rPr>
              <a:t>and </a:t>
            </a:r>
            <a:r>
              <a:rPr lang="en-GB" u="sng">
                <a:latin typeface="Arial"/>
                <a:cs typeface="Arial"/>
              </a:rPr>
              <a:t>Clacton Coastal Academy</a:t>
            </a:r>
            <a:r>
              <a:rPr lang="en-GB">
                <a:latin typeface="Arial"/>
                <a:cs typeface="Arial"/>
              </a:rPr>
              <a:t> organised an industry workshop followed by a  judged youth hackathon / pitching event in Clacton. 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79BE2D-2812-1551-246C-CBCE90295FE6}"/>
              </a:ext>
            </a:extLst>
          </p:cNvPr>
          <p:cNvSpPr txBox="1"/>
          <p:nvPr/>
        </p:nvSpPr>
        <p:spPr>
          <a:xfrm>
            <a:off x="6554150" y="4229697"/>
            <a:ext cx="47790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0" i="0">
                <a:solidFill>
                  <a:schemeClr val="bg1"/>
                </a:solidFill>
                <a:effectLst/>
                <a:latin typeface="Poppins" panose="00000500000000000000" pitchFamily="2" charset="0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latin typeface="Arial"/>
                <a:cs typeface="Arial"/>
              </a:rPr>
              <a:t>The event showcased a range of careers in the freight and logistics sector inspiring young people to consider exciting career opportunities.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latin typeface="Arial"/>
                <a:cs typeface="Arial"/>
              </a:rPr>
              <a:t>The event was supported by the </a:t>
            </a:r>
            <a:r>
              <a:rPr lang="en-GB" u="sng">
                <a:latin typeface="Arial"/>
                <a:cs typeface="Arial"/>
              </a:rPr>
              <a:t>Department for Transport </a:t>
            </a:r>
            <a:r>
              <a:rPr lang="en-GB">
                <a:latin typeface="Arial"/>
                <a:cs typeface="Arial"/>
              </a:rPr>
              <a:t>through the</a:t>
            </a:r>
            <a:r>
              <a:rPr lang="en-GB" u="sng">
                <a:latin typeface="Arial"/>
                <a:cs typeface="Arial"/>
              </a:rPr>
              <a:t> Freight Innovation Cluster </a:t>
            </a:r>
            <a:r>
              <a:rPr lang="en-GB">
                <a:latin typeface="Arial"/>
                <a:cs typeface="Arial"/>
              </a:rPr>
              <a:t>operated by the </a:t>
            </a:r>
            <a:r>
              <a:rPr lang="en-GB" u="sng">
                <a:latin typeface="Arial"/>
                <a:cs typeface="Arial"/>
              </a:rPr>
              <a:t>Catapult.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latin typeface="Arial"/>
                <a:cs typeface="Arial"/>
              </a:rPr>
              <a:t>Major employers also attended incl. Hutchison Ports UK,  Colchester Institute,  and DWP. </a:t>
            </a:r>
          </a:p>
        </p:txBody>
      </p:sp>
    </p:spTree>
    <p:extLst>
      <p:ext uri="{BB962C8B-B14F-4D97-AF65-F5344CB8AC3E}">
        <p14:creationId xmlns:p14="http://schemas.microsoft.com/office/powerpoint/2010/main" val="2664884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B3B8C-0A07-E992-0596-626C77C58FA2}"/>
              </a:ext>
            </a:extLst>
          </p:cNvPr>
          <p:cNvSpPr txBox="1"/>
          <p:nvPr/>
        </p:nvSpPr>
        <p:spPr>
          <a:xfrm>
            <a:off x="523435" y="566776"/>
            <a:ext cx="88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chemeClr val="accent5">
                    <a:lumMod val="75000"/>
                  </a:schemeClr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4.2</a:t>
            </a:r>
            <a:endParaRPr lang="en-GB" sz="2400" b="1">
              <a:solidFill>
                <a:schemeClr val="accent5">
                  <a:lumMod val="75000"/>
                </a:schemeClr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5A3AC-C6B4-A638-7990-31D585E22D9A}"/>
              </a:ext>
            </a:extLst>
          </p:cNvPr>
          <p:cNvSpPr txBox="1"/>
          <p:nvPr/>
        </p:nvSpPr>
        <p:spPr>
          <a:xfrm>
            <a:off x="1413121" y="566776"/>
            <a:ext cx="104924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chemeClr val="bg1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Case Study – Planned </a:t>
            </a:r>
            <a:r>
              <a:rPr lang="en-GB" sz="3600">
                <a:solidFill>
                  <a:schemeClr val="bg1"/>
                </a:solidFill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Innovation Activity</a:t>
            </a:r>
            <a:endParaRPr lang="en-GB" sz="1400">
              <a:solidFill>
                <a:schemeClr val="bg1"/>
              </a:solidFill>
              <a:latin typeface="Railroad Gothic ATF Medium" panose="020B0503030702040204" pitchFamily="34" charset="77"/>
            </a:endParaRPr>
          </a:p>
          <a:p>
            <a:endParaRPr lang="en-GB" sz="2400" b="1">
              <a:solidFill>
                <a:schemeClr val="bg1"/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CB5AA-540A-5A40-A4DA-3974A97A6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755" y="2628890"/>
            <a:ext cx="2356372" cy="14277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499210-27CF-C696-AB12-CF4BB323A2E4}"/>
              </a:ext>
            </a:extLst>
          </p:cNvPr>
          <p:cNvSpPr txBox="1"/>
          <p:nvPr/>
        </p:nvSpPr>
        <p:spPr>
          <a:xfrm>
            <a:off x="563342" y="1366550"/>
            <a:ext cx="49145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Freeport East and Mid Suffolk District Council agree £18m funding package for Gateway 14 Skills &amp; Innovation Centre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F96CB-2075-A258-D5BF-D923C7C43CEB}"/>
              </a:ext>
            </a:extLst>
          </p:cNvPr>
          <p:cNvSpPr txBox="1"/>
          <p:nvPr/>
        </p:nvSpPr>
        <p:spPr>
          <a:xfrm>
            <a:off x="615318" y="2566879"/>
            <a:ext cx="21786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£18.8m has been agreed to create a Skills &amp; Innovation Centre at Gateway 14 in Stowmarket – the latest development there to support business, create jobs, and boost the local economy.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175B4B-7C12-5793-3C21-EBFEEE260B1A}"/>
              </a:ext>
            </a:extLst>
          </p:cNvPr>
          <p:cNvSpPr txBox="1"/>
          <p:nvPr/>
        </p:nvSpPr>
        <p:spPr>
          <a:xfrm>
            <a:off x="5807811" y="1392596"/>
            <a:ext cx="4914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Harwich Innovation Cluster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3E6AC0-8BDF-FD93-2AEA-B0506D62F2CE}"/>
              </a:ext>
            </a:extLst>
          </p:cNvPr>
          <p:cNvCxnSpPr/>
          <p:nvPr/>
        </p:nvCxnSpPr>
        <p:spPr>
          <a:xfrm>
            <a:off x="5675637" y="1664043"/>
            <a:ext cx="0" cy="417658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B2D8F0A-40AE-6839-5DD4-454BA5B3FD59}"/>
              </a:ext>
            </a:extLst>
          </p:cNvPr>
          <p:cNvSpPr txBox="1"/>
          <p:nvPr/>
        </p:nvSpPr>
        <p:spPr>
          <a:xfrm>
            <a:off x="615318" y="4170778"/>
            <a:ext cx="48626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Mid Suffolk District Council’s plan for the three-storey centre at Gateway 14, part of the Freeport East site, includes: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office space for high growth start-ups,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collaboration spaces,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training and meeting rooms, and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café.</a:t>
            </a:r>
          </a:p>
          <a:p>
            <a:pPr algn="just"/>
            <a:endParaRPr lang="en-GB" sz="1200" b="0" i="0">
              <a:solidFill>
                <a:schemeClr val="bg1"/>
              </a:solidFill>
              <a:effectLst/>
              <a:latin typeface="Poppins" panose="00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1CEAD1-41AC-BB33-79FB-5E649086A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215" y="2566879"/>
            <a:ext cx="1973715" cy="27138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4E0C08-54E0-2104-53F1-9B7F52A743CC}"/>
              </a:ext>
            </a:extLst>
          </p:cNvPr>
          <p:cNvSpPr txBox="1"/>
          <p:nvPr/>
        </p:nvSpPr>
        <p:spPr>
          <a:xfrm>
            <a:off x="5825079" y="2566879"/>
            <a:ext cx="364062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FFFFF"/>
                </a:solidFill>
                <a:latin typeface="+mj-lt"/>
              </a:rPr>
              <a:t>The </a:t>
            </a:r>
            <a:r>
              <a:rPr lang="en-GB" sz="1200" u="sng">
                <a:solidFill>
                  <a:srgbClr val="FFFFFF"/>
                </a:solidFill>
                <a:latin typeface="+mj-lt"/>
              </a:rPr>
              <a:t>Harwich Clean Energy &amp; Maritime Innovation Cluster </a:t>
            </a:r>
            <a:r>
              <a:rPr lang="en-GB" sz="1200">
                <a:solidFill>
                  <a:srgbClr val="FFFFFF"/>
                </a:solidFill>
                <a:latin typeface="+mj-lt"/>
              </a:rPr>
              <a:t>offers collaborative opportunities for local businesses, with recent developments on clean energy and with local </a:t>
            </a:r>
            <a:r>
              <a:rPr lang="en-GB" sz="1200">
                <a:solidFill>
                  <a:schemeClr val="accent5">
                    <a:lumMod val="75000"/>
                  </a:schemeClr>
                </a:solidFill>
                <a:latin typeface="+mj-lt"/>
              </a:rPr>
              <a:t>industry partners incl. RWE, Firefly Fuels &amp; HCS. </a:t>
            </a:r>
          </a:p>
          <a:p>
            <a:pPr fontAlgn="base"/>
            <a:r>
              <a:rPr lang="en-US" sz="1200">
                <a:solidFill>
                  <a:schemeClr val="accent5">
                    <a:lumMod val="75000"/>
                  </a:schemeClr>
                </a:solidFill>
                <a:latin typeface="+mj-lt"/>
              </a:rPr>
              <a:t>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u="sng">
                <a:solidFill>
                  <a:schemeClr val="accent5">
                    <a:lumMod val="75000"/>
                  </a:schemeClr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recent report by sector specialists </a:t>
            </a:r>
            <a:r>
              <a:rPr lang="en-GB" sz="1200" u="sng" err="1">
                <a:solidFill>
                  <a:schemeClr val="accent5">
                    <a:lumMod val="75000"/>
                  </a:schemeClr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Opergy</a:t>
            </a:r>
            <a:r>
              <a:rPr lang="en-GB" sz="1200" u="sng">
                <a:solidFill>
                  <a:schemeClr val="accent5">
                    <a:lumMod val="75000"/>
                  </a:schemeClr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200" u="sng">
                <a:solidFill>
                  <a:srgbClr val="FFFFFF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Group</a:t>
            </a:r>
            <a:r>
              <a:rPr lang="en-GB" sz="1200">
                <a:solidFill>
                  <a:srgbClr val="FFFFFF"/>
                </a:solidFill>
                <a:latin typeface="+mj-lt"/>
              </a:rPr>
              <a:t> identified the potential steps to be taken to support the town’s progress to becoming a national leader in clean energy, including the potential for an eventual new iconic multi-million-pound innovation hub.</a:t>
            </a:r>
          </a:p>
          <a:p>
            <a:pPr fontAlgn="base"/>
            <a:r>
              <a:rPr lang="en-US" sz="1200">
                <a:solidFill>
                  <a:srgbClr val="FFFFFF"/>
                </a:solidFill>
                <a:latin typeface="+mj-lt"/>
              </a:rPr>
              <a:t>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FFFFF"/>
                </a:solidFill>
                <a:latin typeface="+mj-lt"/>
              </a:rPr>
              <a:t>Freeport East has also set up the </a:t>
            </a:r>
            <a:r>
              <a:rPr lang="en-GB" sz="1200" u="sng">
                <a:solidFill>
                  <a:schemeClr val="accent5">
                    <a:lumMod val="75000"/>
                  </a:schemeClr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Harwich Innovation Hub </a:t>
            </a:r>
            <a:r>
              <a:rPr lang="en-GB" sz="1200">
                <a:solidFill>
                  <a:srgbClr val="FFFFFF"/>
                </a:solidFill>
                <a:latin typeface="+mj-lt"/>
              </a:rPr>
              <a:t>with Shared Prosperity Fund Support from Tendring DC.</a:t>
            </a:r>
            <a:endParaRPr lang="en-US" sz="12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702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27BC8F-A9E1-17A2-329A-78243A52A9EA}"/>
              </a:ext>
            </a:extLst>
          </p:cNvPr>
          <p:cNvSpPr txBox="1"/>
          <p:nvPr/>
        </p:nvSpPr>
        <p:spPr>
          <a:xfrm>
            <a:off x="523435" y="566776"/>
            <a:ext cx="88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rgbClr val="D79A14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5.0</a:t>
            </a:r>
            <a:endParaRPr lang="en-GB" sz="2400" b="1">
              <a:solidFill>
                <a:srgbClr val="193E70"/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AF06F-2DF9-6D51-A36D-6D712F57A2D1}"/>
              </a:ext>
            </a:extLst>
          </p:cNvPr>
          <p:cNvSpPr txBox="1"/>
          <p:nvPr/>
        </p:nvSpPr>
        <p:spPr>
          <a:xfrm>
            <a:off x="1413121" y="566776"/>
            <a:ext cx="10492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chemeClr val="bg1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Get In Touch</a:t>
            </a:r>
            <a:endParaRPr lang="en-GB" sz="2400" b="1">
              <a:solidFill>
                <a:schemeClr val="bg1"/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35555D-9394-9CA6-0D33-515933C08EB9}"/>
              </a:ext>
            </a:extLst>
          </p:cNvPr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D79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B7EE4-83C0-3875-8772-59645D06B16C}"/>
              </a:ext>
            </a:extLst>
          </p:cNvPr>
          <p:cNvSpPr txBox="1">
            <a:spLocks/>
          </p:cNvSpPr>
          <p:nvPr/>
        </p:nvSpPr>
        <p:spPr>
          <a:xfrm>
            <a:off x="523435" y="6356350"/>
            <a:ext cx="2919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7DB754E-EBBB-4DCD-9AC2-F43648C49980}" type="slidenum">
              <a:rPr lang="en-GB" smtClean="0">
                <a:solidFill>
                  <a:schemeClr val="bg1"/>
                </a:solidFill>
                <a:latin typeface="Railroad Gothic ATF Medium" panose="020B0503030702040204" pitchFamily="34" charset="77"/>
              </a:rPr>
              <a:pPr algn="l"/>
              <a:t>12</a:t>
            </a:fld>
            <a:endParaRPr lang="en-GB">
              <a:solidFill>
                <a:schemeClr val="bg1"/>
              </a:solidFill>
              <a:latin typeface="Railroad Gothic ATF Medium" panose="020B0503030702040204" pitchFamily="34" charset="77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A8F2C35-79BE-292D-B126-188EA68F3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2" y="6272966"/>
            <a:ext cx="2514601" cy="340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8C983E-78B7-D54D-E826-0372E9CC0E3D}"/>
              </a:ext>
            </a:extLst>
          </p:cNvPr>
          <p:cNvSpPr txBox="1"/>
          <p:nvPr/>
        </p:nvSpPr>
        <p:spPr>
          <a:xfrm>
            <a:off x="1079728" y="1715928"/>
            <a:ext cx="9296693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>
                <a:solidFill>
                  <a:srgbClr val="FFFFFF"/>
                </a:solidFill>
                <a:cs typeface="Arial"/>
              </a:rPr>
              <a:t>Check out our website for further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FFFFFF"/>
                </a:solidFill>
                <a:cs typeface="Arial"/>
              </a:rPr>
              <a:t>www.freeporteast.com</a:t>
            </a:r>
            <a:endParaRPr lang="en-GB" sz="20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>
              <a:solidFill>
                <a:srgbClr val="FFFFFF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>
              <a:solidFill>
                <a:srgbClr val="FFFFFF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>
              <a:solidFill>
                <a:srgbClr val="FFFFFF"/>
              </a:solidFill>
              <a:cs typeface="Arial"/>
            </a:endParaRPr>
          </a:p>
          <a:p>
            <a:r>
              <a:rPr lang="en-GB" sz="2000">
                <a:solidFill>
                  <a:srgbClr val="FFFFFF"/>
                </a:solidFill>
                <a:cs typeface="Arial"/>
              </a:rPr>
              <a:t>Email us 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FFFFFF"/>
                </a:solidFill>
                <a:cs typeface="Arial"/>
              </a:rPr>
              <a:t>enquiries@freeporteast.co.uk</a:t>
            </a:r>
          </a:p>
        </p:txBody>
      </p:sp>
    </p:spTree>
    <p:extLst>
      <p:ext uri="{BB962C8B-B14F-4D97-AF65-F5344CB8AC3E}">
        <p14:creationId xmlns:p14="http://schemas.microsoft.com/office/powerpoint/2010/main" val="49444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95E99-65B8-EED8-4910-4E37ACABF7AE}"/>
              </a:ext>
            </a:extLst>
          </p:cNvPr>
          <p:cNvSpPr txBox="1"/>
          <p:nvPr/>
        </p:nvSpPr>
        <p:spPr>
          <a:xfrm>
            <a:off x="702000" y="1346390"/>
            <a:ext cx="774024" cy="227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defTabSz="1080000">
              <a:lnSpc>
                <a:spcPct val="150000"/>
              </a:lnSpc>
            </a:pPr>
            <a:r>
              <a:rPr lang="en-GB" sz="1600" b="1">
                <a:solidFill>
                  <a:srgbClr val="FFC000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1.0</a:t>
            </a:r>
          </a:p>
          <a:p>
            <a:pPr marL="447675" indent="-447675" defTabSz="1080000">
              <a:lnSpc>
                <a:spcPct val="150000"/>
              </a:lnSpc>
            </a:pPr>
            <a:r>
              <a:rPr lang="en-GB" sz="1600" b="1">
                <a:solidFill>
                  <a:srgbClr val="FFC000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2.0</a:t>
            </a:r>
          </a:p>
          <a:p>
            <a:pPr marL="447675" indent="-447675" defTabSz="1080000">
              <a:lnSpc>
                <a:spcPct val="150000"/>
              </a:lnSpc>
            </a:pPr>
            <a:r>
              <a:rPr lang="en-GB" sz="1600" b="1">
                <a:solidFill>
                  <a:srgbClr val="FFC000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3.0</a:t>
            </a:r>
          </a:p>
          <a:p>
            <a:pPr marL="447675" indent="-447675" defTabSz="1080000">
              <a:lnSpc>
                <a:spcPct val="150000"/>
              </a:lnSpc>
            </a:pPr>
            <a:r>
              <a:rPr lang="en-GB" sz="1600" b="1">
                <a:solidFill>
                  <a:srgbClr val="FFC000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4.0</a:t>
            </a:r>
          </a:p>
          <a:p>
            <a:pPr defTabSz="1080000">
              <a:lnSpc>
                <a:spcPct val="150000"/>
              </a:lnSpc>
            </a:pPr>
            <a:r>
              <a:rPr lang="en-GB" sz="1600" b="1">
                <a:solidFill>
                  <a:srgbClr val="FFC000"/>
                </a:solidFill>
                <a:latin typeface="DIN 2014 Demi" panose="020B0504020202020204" pitchFamily="34" charset="77"/>
                <a:ea typeface="DIN 2014 Demi" panose="020B0504020202020204" pitchFamily="34" charset="77"/>
              </a:rPr>
              <a:t>5.0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6EA63-616C-1090-C5BB-5FCFDCC7B471}"/>
              </a:ext>
            </a:extLst>
          </p:cNvPr>
          <p:cNvSpPr txBox="1"/>
          <p:nvPr/>
        </p:nvSpPr>
        <p:spPr>
          <a:xfrm>
            <a:off x="701999" y="665630"/>
            <a:ext cx="557256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>
                <a:solidFill>
                  <a:srgbClr val="FFC000"/>
                </a:solidFill>
                <a:latin typeface="Railroad Gothic ATF Medium"/>
                <a:ea typeface="Calibri"/>
                <a:cs typeface="Times New Roman"/>
              </a:rPr>
              <a:t>Contents</a:t>
            </a:r>
            <a:endParaRPr lang="en-GB" sz="3600">
              <a:solidFill>
                <a:srgbClr val="FFC000"/>
              </a:solidFill>
              <a:effectLst/>
              <a:latin typeface="Railroad Gothic ATF Medium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24E0D-5FE9-D159-4245-224B50D0DAB1}"/>
              </a:ext>
            </a:extLst>
          </p:cNvPr>
          <p:cNvSpPr txBox="1"/>
          <p:nvPr/>
        </p:nvSpPr>
        <p:spPr>
          <a:xfrm>
            <a:off x="1476024" y="1401607"/>
            <a:ext cx="6977115" cy="227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defTabSz="1080000">
              <a:lnSpc>
                <a:spcPct val="150000"/>
              </a:lnSpc>
            </a:pPr>
            <a:r>
              <a:rPr lang="en-GB" sz="1600" b="1">
                <a:solidFill>
                  <a:schemeClr val="bg1"/>
                </a:solidFill>
                <a:latin typeface="Arial"/>
                <a:ea typeface="DIN 2014 Demi" panose="020B0504020202020204" pitchFamily="34" charset="77"/>
                <a:cs typeface="Arial"/>
              </a:rPr>
              <a:t>The Innovation opportunity at Freeport East</a:t>
            </a:r>
          </a:p>
          <a:p>
            <a:pPr marL="447675" indent="-447675" defTabSz="1080000">
              <a:lnSpc>
                <a:spcPct val="150000"/>
              </a:lnSpc>
            </a:pPr>
            <a:r>
              <a:rPr lang="en-GB" sz="1600" b="1">
                <a:solidFill>
                  <a:schemeClr val="bg1"/>
                </a:solidFill>
                <a:latin typeface="Arial"/>
                <a:ea typeface="DIN 2014 Demi" panose="020B0504020202020204" pitchFamily="34" charset="77"/>
                <a:cs typeface="Arial"/>
              </a:rPr>
              <a:t>Our Innovation Strategy</a:t>
            </a:r>
          </a:p>
          <a:p>
            <a:pPr marL="447675" indent="-447675" defTabSz="1080000">
              <a:lnSpc>
                <a:spcPct val="150000"/>
              </a:lnSpc>
            </a:pPr>
            <a:r>
              <a:rPr lang="en-GB" sz="1600" b="1">
                <a:solidFill>
                  <a:schemeClr val="bg1"/>
                </a:solidFill>
                <a:latin typeface="Arial"/>
                <a:ea typeface="DIN 2014 Demi" panose="020B0504020202020204" pitchFamily="34" charset="77"/>
                <a:cs typeface="Arial"/>
              </a:rPr>
              <a:t>Innovation assets available at Freeport East</a:t>
            </a:r>
          </a:p>
          <a:p>
            <a:pPr marL="447675" indent="-447675" defTabSz="1080000">
              <a:lnSpc>
                <a:spcPct val="150000"/>
              </a:lnSpc>
            </a:pPr>
            <a:r>
              <a:rPr lang="en-GB" sz="1600" b="1">
                <a:solidFill>
                  <a:schemeClr val="bg1"/>
                </a:solidFill>
                <a:latin typeface="Arial"/>
                <a:ea typeface="DIN 2014 Demi" panose="020B0504020202020204" pitchFamily="34" charset="77"/>
                <a:cs typeface="Arial"/>
              </a:rPr>
              <a:t>Case studies – past and planned innovation initiatives</a:t>
            </a:r>
          </a:p>
          <a:p>
            <a:pPr marL="447675" indent="-447675" defTabSz="1080000">
              <a:lnSpc>
                <a:spcPct val="150000"/>
              </a:lnSpc>
            </a:pPr>
            <a:r>
              <a:rPr lang="en-GB" sz="1600" b="1">
                <a:solidFill>
                  <a:schemeClr val="bg1"/>
                </a:solidFill>
                <a:latin typeface="Arial"/>
                <a:ea typeface="DIN 2014 Demi" panose="020B0504020202020204" pitchFamily="34" charset="77"/>
                <a:cs typeface="Arial"/>
              </a:rPr>
              <a:t>Get in touch</a:t>
            </a:r>
          </a:p>
          <a:p>
            <a:pPr marL="447675" indent="-447675" defTabSz="1080000">
              <a:lnSpc>
                <a:spcPct val="150000"/>
              </a:lnSpc>
            </a:pPr>
            <a:endParaRPr lang="en-GB" sz="1600" b="1">
              <a:solidFill>
                <a:srgbClr val="215285"/>
              </a:solidFill>
              <a:latin typeface="Arial"/>
              <a:ea typeface="DIN 2014 Demi" panose="020B0504020202020204" pitchFamily="34" charset="77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152357-25A7-34B1-E5A7-7F562E069597}"/>
              </a:ext>
            </a:extLst>
          </p:cNvPr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D79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A24648C-706B-E4F1-EC26-843F385BE4D9}"/>
              </a:ext>
            </a:extLst>
          </p:cNvPr>
          <p:cNvSpPr txBox="1">
            <a:spLocks/>
          </p:cNvSpPr>
          <p:nvPr/>
        </p:nvSpPr>
        <p:spPr>
          <a:xfrm>
            <a:off x="523435" y="6356350"/>
            <a:ext cx="2919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7DB754E-EBBB-4DCD-9AC2-F43648C49980}" type="slidenum">
              <a:rPr lang="en-GB" smtClean="0">
                <a:solidFill>
                  <a:schemeClr val="bg1"/>
                </a:solidFill>
                <a:latin typeface="Railroad Gothic ATF Medium" panose="020B0503030702040204" pitchFamily="34" charset="77"/>
              </a:rPr>
              <a:pPr algn="l"/>
              <a:t>2</a:t>
            </a:fld>
            <a:endParaRPr lang="en-GB">
              <a:solidFill>
                <a:schemeClr val="bg1"/>
              </a:solidFill>
              <a:latin typeface="Railroad Gothic ATF Medium" panose="020B0503030702040204" pitchFamily="34" charset="77"/>
            </a:endParaRP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3E1C2731-D618-E1A8-C6B1-21EEB9B29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2" y="6272966"/>
            <a:ext cx="2514601" cy="3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0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6BAA792-40BE-EB54-5165-2EE9FB953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97F54C-A6E9-F99F-1217-7A77D3054426}"/>
              </a:ext>
            </a:extLst>
          </p:cNvPr>
          <p:cNvSpPr txBox="1"/>
          <p:nvPr/>
        </p:nvSpPr>
        <p:spPr>
          <a:xfrm>
            <a:off x="523435" y="566776"/>
            <a:ext cx="88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rgbClr val="FFC000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1.0</a:t>
            </a:r>
            <a:endParaRPr lang="en-GB" sz="2400" b="1">
              <a:solidFill>
                <a:srgbClr val="FFC000"/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4BD76-0D9C-64DC-F5D9-09E773C8EA7D}"/>
              </a:ext>
            </a:extLst>
          </p:cNvPr>
          <p:cNvSpPr txBox="1"/>
          <p:nvPr/>
        </p:nvSpPr>
        <p:spPr>
          <a:xfrm>
            <a:off x="1413121" y="566776"/>
            <a:ext cx="10492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chemeClr val="bg1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The Innovation </a:t>
            </a:r>
            <a:r>
              <a:rPr lang="en-GB" sz="3600">
                <a:solidFill>
                  <a:schemeClr val="bg1"/>
                </a:solidFill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3600">
                <a:solidFill>
                  <a:schemeClr val="bg1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pportunity at Freeport East</a:t>
            </a:r>
            <a:endParaRPr lang="en-GB" sz="2400" b="1">
              <a:solidFill>
                <a:schemeClr val="bg1"/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EB7A32-6D30-8F3F-4859-1060D7D9F453}"/>
              </a:ext>
            </a:extLst>
          </p:cNvPr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D79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0F5EF-4D7C-E5F5-06C0-0A69469DE9C2}"/>
              </a:ext>
            </a:extLst>
          </p:cNvPr>
          <p:cNvSpPr txBox="1">
            <a:spLocks/>
          </p:cNvSpPr>
          <p:nvPr/>
        </p:nvSpPr>
        <p:spPr>
          <a:xfrm>
            <a:off x="523435" y="6356350"/>
            <a:ext cx="2919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7DB754E-EBBB-4DCD-9AC2-F43648C49980}" type="slidenum">
              <a:rPr lang="en-GB" smtClean="0">
                <a:solidFill>
                  <a:schemeClr val="bg1"/>
                </a:solidFill>
                <a:latin typeface="Railroad Gothic ATF Medium" panose="020B0503030702040204" pitchFamily="34" charset="77"/>
              </a:rPr>
              <a:pPr algn="l"/>
              <a:t>3</a:t>
            </a:fld>
            <a:endParaRPr lang="en-GB">
              <a:solidFill>
                <a:schemeClr val="bg1"/>
              </a:solidFill>
              <a:latin typeface="Railroad Gothic ATF Medium" panose="020B0503030702040204" pitchFamily="34" charset="77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261F453-3D43-ABF7-9D4E-9AF1CD205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2" y="6272966"/>
            <a:ext cx="2514601" cy="3400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45E94C-CB5F-45B8-825D-B5AE5ADCFB69}"/>
              </a:ext>
            </a:extLst>
          </p:cNvPr>
          <p:cNvSpPr txBox="1"/>
          <p:nvPr/>
        </p:nvSpPr>
        <p:spPr>
          <a:xfrm>
            <a:off x="755374" y="1451113"/>
            <a:ext cx="1064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C000"/>
                </a:solidFill>
              </a:rPr>
              <a:t>Freeport East will act as a convener and catalyst to accelerate the development of innovative products and services by local businesses, leveraging its unique assets and existing innovation support.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944896-9164-60A7-FC0F-EC35B1495EB4}"/>
              </a:ext>
            </a:extLst>
          </p:cNvPr>
          <p:cNvSpPr/>
          <p:nvPr/>
        </p:nvSpPr>
        <p:spPr>
          <a:xfrm>
            <a:off x="2758297" y="4424556"/>
            <a:ext cx="2988360" cy="917183"/>
          </a:xfrm>
          <a:prstGeom prst="rect">
            <a:avLst/>
          </a:prstGeom>
          <a:solidFill>
            <a:srgbClr val="026A7E">
              <a:alpha val="61961"/>
            </a:srgb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/>
              <a:t>Located next to 8 innovation clusters covering 4 sectors, 829 businesses and £3.2bn turnover, we will use this to attract investment into the region.</a:t>
            </a:r>
            <a:endParaRPr lang="en-GB" sz="1200"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22AB84-6503-82F1-1818-C345BB9A2938}"/>
              </a:ext>
            </a:extLst>
          </p:cNvPr>
          <p:cNvSpPr/>
          <p:nvPr/>
        </p:nvSpPr>
        <p:spPr>
          <a:xfrm>
            <a:off x="8541145" y="4424556"/>
            <a:ext cx="3218003" cy="917572"/>
          </a:xfrm>
          <a:prstGeom prst="rect">
            <a:avLst/>
          </a:prstGeom>
          <a:solidFill>
            <a:srgbClr val="026A7E">
              <a:alpha val="61961"/>
            </a:srgb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/>
              <a:t>Centred around one of the UK’s most extensive port ecosystems, we will facilitate innovation </a:t>
            </a:r>
            <a:r>
              <a:rPr lang="en-GB" sz="1200">
                <a:solidFill>
                  <a:schemeClr val="bg1"/>
                </a:solidFill>
              </a:rPr>
              <a:t>to</a:t>
            </a:r>
            <a:r>
              <a:rPr lang="en-GB" sz="1200">
                <a:solidFill>
                  <a:schemeClr val="bg1"/>
                </a:solidFill>
                <a:cs typeface="Arial"/>
              </a:rPr>
              <a:t> drive productivity and tackle social/economic disparities.</a:t>
            </a:r>
            <a:endParaRPr lang="en-GB" err="1">
              <a:solidFill>
                <a:schemeClr val="bg1"/>
              </a:solidFill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A0C8E4-D351-55F8-BAEF-F130BB21ADE0}"/>
              </a:ext>
            </a:extLst>
          </p:cNvPr>
          <p:cNvSpPr/>
          <p:nvPr/>
        </p:nvSpPr>
        <p:spPr>
          <a:xfrm>
            <a:off x="8540795" y="2753288"/>
            <a:ext cx="3232351" cy="917572"/>
          </a:xfrm>
          <a:prstGeom prst="rect">
            <a:avLst/>
          </a:prstGeom>
          <a:solidFill>
            <a:srgbClr val="026A7E">
              <a:alpha val="61961"/>
            </a:srgb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/>
              <a:t>We are engaging and strengthening the ties across academia and industry partners including the Universities and Innovation hubs in the East of England </a:t>
            </a:r>
            <a:endParaRPr lang="en-GB" sz="1200"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AFC3B5-46C4-5337-C98A-F1DDC9CFB6A8}"/>
              </a:ext>
            </a:extLst>
          </p:cNvPr>
          <p:cNvSpPr/>
          <p:nvPr/>
        </p:nvSpPr>
        <p:spPr>
          <a:xfrm>
            <a:off x="2757945" y="2753288"/>
            <a:ext cx="3006852" cy="917572"/>
          </a:xfrm>
          <a:prstGeom prst="rect">
            <a:avLst/>
          </a:prstGeom>
          <a:solidFill>
            <a:srgbClr val="026A7E">
              <a:alpha val="61961"/>
            </a:srgb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/>
              <a:t>We have funds to unlock innovation and commercialisation through our public and private partners – e.g. our Cyber Innovate to Elevate programme with Essex Uni</a:t>
            </a:r>
            <a:endParaRPr lang="en-GB" sz="1200">
              <a:cs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C73AA74-075F-7F31-7375-CE66C90EED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437" b="21126"/>
          <a:stretch/>
        </p:blipFill>
        <p:spPr>
          <a:xfrm>
            <a:off x="327852" y="4424556"/>
            <a:ext cx="2156892" cy="917572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D72C3A-6B20-53E2-654C-8C86AD19D3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827"/>
          <a:stretch/>
        </p:blipFill>
        <p:spPr>
          <a:xfrm>
            <a:off x="6082701" y="4424556"/>
            <a:ext cx="2181766" cy="918000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B8D106B-3655-AB0E-B148-4B84D51A91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747" b="13983"/>
          <a:stretch/>
        </p:blipFill>
        <p:spPr>
          <a:xfrm>
            <a:off x="6077778" y="2753288"/>
            <a:ext cx="2175900" cy="918000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38C4EE-AB2D-BCE8-7F42-641CF946FB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89" y="2753288"/>
            <a:ext cx="2157678" cy="918000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4222EE-CEB1-4AE8-A21A-A111E262152E}"/>
              </a:ext>
            </a:extLst>
          </p:cNvPr>
          <p:cNvSpPr txBox="1"/>
          <p:nvPr/>
        </p:nvSpPr>
        <p:spPr>
          <a:xfrm>
            <a:off x="206254" y="2341163"/>
            <a:ext cx="255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</a:rPr>
              <a:t>Fund</a:t>
            </a:r>
            <a:endParaRPr lang="en-GB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F3555-2801-334D-A621-B75E8A9633DF}"/>
              </a:ext>
            </a:extLst>
          </p:cNvPr>
          <p:cNvSpPr txBox="1"/>
          <p:nvPr/>
        </p:nvSpPr>
        <p:spPr>
          <a:xfrm>
            <a:off x="5989104" y="2341163"/>
            <a:ext cx="255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</a:rPr>
              <a:t>Connect</a:t>
            </a:r>
            <a:endParaRPr lang="en-GB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ACE81-0930-6E9E-D422-3CF6EDC191F9}"/>
              </a:ext>
            </a:extLst>
          </p:cNvPr>
          <p:cNvSpPr txBox="1"/>
          <p:nvPr/>
        </p:nvSpPr>
        <p:spPr>
          <a:xfrm>
            <a:off x="206254" y="4027586"/>
            <a:ext cx="255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</a:rPr>
              <a:t>Attract</a:t>
            </a:r>
            <a:endParaRPr lang="en-GB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FF536-17FA-48FD-2723-3E075903BD02}"/>
              </a:ext>
            </a:extLst>
          </p:cNvPr>
          <p:cNvSpPr txBox="1"/>
          <p:nvPr/>
        </p:nvSpPr>
        <p:spPr>
          <a:xfrm>
            <a:off x="5989104" y="4027586"/>
            <a:ext cx="255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</a:rPr>
              <a:t>Deploy</a:t>
            </a:r>
            <a:endParaRPr lang="en-GB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0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apezium 12">
            <a:extLst>
              <a:ext uri="{FF2B5EF4-FFF2-40B4-BE49-F238E27FC236}">
                <a16:creationId xmlns:a16="http://schemas.microsoft.com/office/drawing/2014/main" id="{FC57D77A-2961-155D-C05C-701FDB4913C2}"/>
              </a:ext>
            </a:extLst>
          </p:cNvPr>
          <p:cNvSpPr/>
          <p:nvPr/>
        </p:nvSpPr>
        <p:spPr>
          <a:xfrm rot="16200000">
            <a:off x="7571210" y="3567427"/>
            <a:ext cx="2169729" cy="890337"/>
          </a:xfrm>
          <a:prstGeom prst="trapezoid">
            <a:avLst/>
          </a:prstGeom>
          <a:solidFill>
            <a:srgbClr val="026A7E">
              <a:alpha val="61961"/>
            </a:srgb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2" name="Trapezium 11">
            <a:extLst>
              <a:ext uri="{FF2B5EF4-FFF2-40B4-BE49-F238E27FC236}">
                <a16:creationId xmlns:a16="http://schemas.microsoft.com/office/drawing/2014/main" id="{8EAE2BD5-3710-C675-6FC4-E5CD0D4CDD40}"/>
              </a:ext>
            </a:extLst>
          </p:cNvPr>
          <p:cNvSpPr/>
          <p:nvPr/>
        </p:nvSpPr>
        <p:spPr>
          <a:xfrm rot="16200000">
            <a:off x="8795371" y="3653580"/>
            <a:ext cx="2904832" cy="890337"/>
          </a:xfrm>
          <a:prstGeom prst="trapezoid">
            <a:avLst/>
          </a:prstGeom>
          <a:solidFill>
            <a:srgbClr val="026A7E">
              <a:alpha val="61961"/>
            </a:srgb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27BC8F-A9E1-17A2-329A-78243A52A9EA}"/>
              </a:ext>
            </a:extLst>
          </p:cNvPr>
          <p:cNvSpPr txBox="1"/>
          <p:nvPr/>
        </p:nvSpPr>
        <p:spPr>
          <a:xfrm>
            <a:off x="523435" y="566776"/>
            <a:ext cx="88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rgbClr val="FFC000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2.0</a:t>
            </a:r>
            <a:endParaRPr lang="en-GB" sz="2400" b="1">
              <a:solidFill>
                <a:srgbClr val="FFC000"/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AF06F-2DF9-6D51-A36D-6D712F57A2D1}"/>
              </a:ext>
            </a:extLst>
          </p:cNvPr>
          <p:cNvSpPr txBox="1"/>
          <p:nvPr/>
        </p:nvSpPr>
        <p:spPr>
          <a:xfrm>
            <a:off x="1413121" y="566776"/>
            <a:ext cx="1049244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3600">
                <a:solidFill>
                  <a:schemeClr val="bg1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GB" sz="3600">
                <a:solidFill>
                  <a:schemeClr val="bg1"/>
                </a:solidFill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>
                <a:solidFill>
                  <a:schemeClr val="bg1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nnovation Strategy</a:t>
            </a:r>
            <a:endParaRPr lang="en-GB" sz="2400" b="1">
              <a:solidFill>
                <a:schemeClr val="bg1"/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35555D-9394-9CA6-0D33-515933C08EB9}"/>
              </a:ext>
            </a:extLst>
          </p:cNvPr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D79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B7EE4-83C0-3875-8772-59645D06B16C}"/>
              </a:ext>
            </a:extLst>
          </p:cNvPr>
          <p:cNvSpPr txBox="1">
            <a:spLocks/>
          </p:cNvSpPr>
          <p:nvPr/>
        </p:nvSpPr>
        <p:spPr>
          <a:xfrm>
            <a:off x="523435" y="6356350"/>
            <a:ext cx="2919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7DB754E-EBBB-4DCD-9AC2-F43648C49980}" type="slidenum">
              <a:rPr lang="en-GB" smtClean="0">
                <a:solidFill>
                  <a:schemeClr val="bg1"/>
                </a:solidFill>
                <a:latin typeface="Railroad Gothic ATF Medium" panose="020B0503030702040204" pitchFamily="34" charset="77"/>
              </a:rPr>
              <a:pPr algn="l"/>
              <a:t>4</a:t>
            </a:fld>
            <a:endParaRPr lang="en-GB">
              <a:solidFill>
                <a:schemeClr val="bg1"/>
              </a:solidFill>
              <a:latin typeface="Railroad Gothic ATF Medium" panose="020B0503030702040204" pitchFamily="34" charset="77"/>
            </a:endParaRPr>
          </a:p>
        </p:txBody>
      </p:sp>
      <p:sp>
        <p:nvSpPr>
          <p:cNvPr id="15" name="Trapezium 14">
            <a:extLst>
              <a:ext uri="{FF2B5EF4-FFF2-40B4-BE49-F238E27FC236}">
                <a16:creationId xmlns:a16="http://schemas.microsoft.com/office/drawing/2014/main" id="{1B3F856D-5DA9-C9C7-377E-C23EC91B1E7B}"/>
              </a:ext>
            </a:extLst>
          </p:cNvPr>
          <p:cNvSpPr/>
          <p:nvPr/>
        </p:nvSpPr>
        <p:spPr>
          <a:xfrm rot="16200000">
            <a:off x="5002001" y="3544088"/>
            <a:ext cx="1037542" cy="890337"/>
          </a:xfrm>
          <a:prstGeom prst="trapezoid">
            <a:avLst>
              <a:gd name="adj" fmla="val 17965"/>
            </a:avLst>
          </a:prstGeom>
          <a:solidFill>
            <a:srgbClr val="026A7E">
              <a:alpha val="61961"/>
            </a:srgb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A82B4A-95B9-4ECC-529D-A370B102D134}"/>
              </a:ext>
            </a:extLst>
          </p:cNvPr>
          <p:cNvSpPr/>
          <p:nvPr/>
        </p:nvSpPr>
        <p:spPr>
          <a:xfrm>
            <a:off x="3761542" y="1634589"/>
            <a:ext cx="987899" cy="507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FUND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ED7190-29E2-C8C5-3F60-4B5B501CE5A4}"/>
              </a:ext>
            </a:extLst>
          </p:cNvPr>
          <p:cNvSpPr txBox="1"/>
          <p:nvPr/>
        </p:nvSpPr>
        <p:spPr>
          <a:xfrm>
            <a:off x="9816717" y="3723878"/>
            <a:ext cx="1109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Diffusion &amp; </a:t>
            </a:r>
            <a:r>
              <a:rPr lang="en-GB" sz="1200" err="1">
                <a:solidFill>
                  <a:schemeClr val="bg1"/>
                </a:solidFill>
              </a:rPr>
              <a:t>Implemen</a:t>
            </a:r>
            <a:r>
              <a:rPr lang="en-GB" sz="1200">
                <a:solidFill>
                  <a:schemeClr val="bg1"/>
                </a:solidFill>
              </a:rPr>
              <a:t>- </a:t>
            </a:r>
            <a:r>
              <a:rPr lang="en-GB" sz="1200" err="1">
                <a:solidFill>
                  <a:schemeClr val="bg1"/>
                </a:solidFill>
              </a:rPr>
              <a:t>tation</a:t>
            </a:r>
            <a:endParaRPr lang="en-GB" sz="1200">
              <a:solidFill>
                <a:schemeClr val="bg1"/>
              </a:solidFill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52BFDB1E-4006-F9E9-4F3C-C239CFA82A1C}"/>
              </a:ext>
            </a:extLst>
          </p:cNvPr>
          <p:cNvCxnSpPr>
            <a:cxnSpLocks/>
            <a:stCxn id="27" idx="1"/>
            <a:endCxn id="15" idx="3"/>
          </p:cNvCxnSpPr>
          <p:nvPr/>
        </p:nvCxnSpPr>
        <p:spPr>
          <a:xfrm rot="10800000" flipH="1" flipV="1">
            <a:off x="3761541" y="1888389"/>
            <a:ext cx="1759231" cy="1662072"/>
          </a:xfrm>
          <a:prstGeom prst="bentConnector4">
            <a:avLst>
              <a:gd name="adj1" fmla="val -12994"/>
              <a:gd name="adj2" fmla="val 88619"/>
            </a:avLst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434D84A-1F33-52DC-D820-7DB13B59D006}"/>
              </a:ext>
            </a:extLst>
          </p:cNvPr>
          <p:cNvSpPr/>
          <p:nvPr/>
        </p:nvSpPr>
        <p:spPr>
          <a:xfrm>
            <a:off x="4423531" y="5815527"/>
            <a:ext cx="987899" cy="507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DEPLOY</a:t>
            </a:r>
          </a:p>
        </p:txBody>
      </p:sp>
      <p:sp>
        <p:nvSpPr>
          <p:cNvPr id="14" name="Trapezium 13">
            <a:extLst>
              <a:ext uri="{FF2B5EF4-FFF2-40B4-BE49-F238E27FC236}">
                <a16:creationId xmlns:a16="http://schemas.microsoft.com/office/drawing/2014/main" id="{E499C1C5-B206-0E19-DE1F-DFCC8D36F8EC}"/>
              </a:ext>
            </a:extLst>
          </p:cNvPr>
          <p:cNvSpPr/>
          <p:nvPr/>
        </p:nvSpPr>
        <p:spPr>
          <a:xfrm rot="16200000">
            <a:off x="6289685" y="3577234"/>
            <a:ext cx="1583378" cy="890337"/>
          </a:xfrm>
          <a:prstGeom prst="trapezoid">
            <a:avLst/>
          </a:prstGeom>
          <a:solidFill>
            <a:srgbClr val="026A7E">
              <a:alpha val="61961"/>
            </a:srgb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C6D9D7-012B-7C56-2380-C197B6AEBEA7}"/>
              </a:ext>
            </a:extLst>
          </p:cNvPr>
          <p:cNvSpPr/>
          <p:nvPr/>
        </p:nvSpPr>
        <p:spPr>
          <a:xfrm>
            <a:off x="4423531" y="2274136"/>
            <a:ext cx="1097491" cy="507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CONNECT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0691BCE-E348-079F-D2F8-5F6C3E6F4162}"/>
              </a:ext>
            </a:extLst>
          </p:cNvPr>
          <p:cNvSpPr txBox="1"/>
          <p:nvPr/>
        </p:nvSpPr>
        <p:spPr>
          <a:xfrm>
            <a:off x="5146981" y="3810427"/>
            <a:ext cx="1249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Scale-up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892AE5-7EB1-5C03-EE5E-BBF332DA163C}"/>
              </a:ext>
            </a:extLst>
          </p:cNvPr>
          <p:cNvSpPr/>
          <p:nvPr/>
        </p:nvSpPr>
        <p:spPr>
          <a:xfrm>
            <a:off x="3761542" y="5112834"/>
            <a:ext cx="1082872" cy="507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ATTRACT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3B80CF2-A1E5-9E0B-E0E1-FF19884AB610}"/>
              </a:ext>
            </a:extLst>
          </p:cNvPr>
          <p:cNvSpPr txBox="1"/>
          <p:nvPr/>
        </p:nvSpPr>
        <p:spPr>
          <a:xfrm>
            <a:off x="8186152" y="3816432"/>
            <a:ext cx="1210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Commerc-</a:t>
            </a:r>
          </a:p>
          <a:p>
            <a:r>
              <a:rPr lang="en-GB" sz="1200" err="1">
                <a:solidFill>
                  <a:schemeClr val="bg1"/>
                </a:solidFill>
              </a:rPr>
              <a:t>ialisation</a:t>
            </a: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8B40E24-0921-E938-6903-81A4B5118590}"/>
              </a:ext>
            </a:extLst>
          </p:cNvPr>
          <p:cNvSpPr/>
          <p:nvPr/>
        </p:nvSpPr>
        <p:spPr>
          <a:xfrm>
            <a:off x="688182" y="1755627"/>
            <a:ext cx="2545090" cy="4270190"/>
          </a:xfrm>
          <a:prstGeom prst="rect">
            <a:avLst/>
          </a:prstGeom>
          <a:solidFill>
            <a:srgbClr val="026A7E">
              <a:alpha val="61961"/>
            </a:srgb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u="sng">
                <a:solidFill>
                  <a:schemeClr val="bg1"/>
                </a:solidFill>
              </a:rPr>
              <a:t>Our high-level theory of change:</a:t>
            </a:r>
          </a:p>
          <a:p>
            <a:endParaRPr lang="en-GB" sz="1200">
              <a:solidFill>
                <a:schemeClr val="bg1"/>
              </a:solidFill>
            </a:endParaRPr>
          </a:p>
          <a:p>
            <a:r>
              <a:rPr lang="en-GB" sz="1200" b="1" u="sng">
                <a:solidFill>
                  <a:schemeClr val="bg1"/>
                </a:solidFill>
              </a:rPr>
              <a:t>IF</a:t>
            </a:r>
            <a:r>
              <a:rPr lang="en-GB" sz="1200">
                <a:solidFill>
                  <a:schemeClr val="bg1"/>
                </a:solidFill>
              </a:rPr>
              <a:t> Freeport East acts as an innovation catalyst to enhance and build on existing local innovation initiatives…</a:t>
            </a:r>
          </a:p>
          <a:p>
            <a:endParaRPr lang="en-GB" sz="1200">
              <a:solidFill>
                <a:schemeClr val="bg1"/>
              </a:solidFill>
            </a:endParaRPr>
          </a:p>
          <a:p>
            <a:r>
              <a:rPr lang="en-GB" sz="1200" b="1" u="sng">
                <a:solidFill>
                  <a:schemeClr val="bg1"/>
                </a:solidFill>
              </a:rPr>
              <a:t>THEN</a:t>
            </a:r>
            <a:r>
              <a:rPr lang="en-GB" sz="1200">
                <a:solidFill>
                  <a:schemeClr val="bg1"/>
                </a:solidFill>
              </a:rPr>
              <a:t> local innovative businesses will be more successful in developing and selling innovative products and services….</a:t>
            </a:r>
          </a:p>
          <a:p>
            <a:endParaRPr lang="en-GB" sz="1200">
              <a:solidFill>
                <a:schemeClr val="bg1"/>
              </a:solidFill>
            </a:endParaRPr>
          </a:p>
          <a:p>
            <a:r>
              <a:rPr lang="en-GB" sz="1200" b="1" u="sng">
                <a:solidFill>
                  <a:schemeClr val="bg1"/>
                </a:solidFill>
              </a:rPr>
              <a:t>BECAUSE</a:t>
            </a:r>
            <a:r>
              <a:rPr lang="en-GB" sz="1200">
                <a:solidFill>
                  <a:schemeClr val="bg1"/>
                </a:solidFill>
              </a:rPr>
              <a:t> they will have better access to strategic FUNDING, more CONNECTIONS with partners, increased likelihood of ATTRACTING investment, and more opportunities to DEPLOY their services/products in key markets.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9666395-E0F1-F544-7838-38A057A3C1C7}"/>
              </a:ext>
            </a:extLst>
          </p:cNvPr>
          <p:cNvSpPr txBox="1"/>
          <p:nvPr/>
        </p:nvSpPr>
        <p:spPr>
          <a:xfrm>
            <a:off x="1435035" y="1064435"/>
            <a:ext cx="91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FFC000"/>
                </a:solidFill>
              </a:rPr>
              <a:t>A four-point strategy that responds to needs across the innovation journey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B6A157-5747-21E9-7188-005845671EAE}"/>
              </a:ext>
            </a:extLst>
          </p:cNvPr>
          <p:cNvSpPr txBox="1"/>
          <p:nvPr/>
        </p:nvSpPr>
        <p:spPr>
          <a:xfrm>
            <a:off x="6814748" y="3840646"/>
            <a:ext cx="65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R&amp;D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294513D-D15E-3758-A687-DD058792AC0A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5965941" y="3979145"/>
            <a:ext cx="670265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2DA0B54-DC84-A508-33E6-870EB01AB856}"/>
              </a:ext>
            </a:extLst>
          </p:cNvPr>
          <p:cNvCxnSpPr/>
          <p:nvPr/>
        </p:nvCxnSpPr>
        <p:spPr>
          <a:xfrm>
            <a:off x="7526543" y="3989256"/>
            <a:ext cx="670265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8E4F4B7-94C6-12CE-8B6C-E5C1D354CCEB}"/>
              </a:ext>
            </a:extLst>
          </p:cNvPr>
          <p:cNvCxnSpPr>
            <a:cxnSpLocks/>
          </p:cNvCxnSpPr>
          <p:nvPr/>
        </p:nvCxnSpPr>
        <p:spPr>
          <a:xfrm>
            <a:off x="9126743" y="3989256"/>
            <a:ext cx="670265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901E6016-11B7-0A86-CC62-2E1DBEE530A3}"/>
              </a:ext>
            </a:extLst>
          </p:cNvPr>
          <p:cNvSpPr txBox="1"/>
          <p:nvPr/>
        </p:nvSpPr>
        <p:spPr>
          <a:xfrm>
            <a:off x="3903621" y="3694931"/>
            <a:ext cx="124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>
                <a:solidFill>
                  <a:srgbClr val="FFC000"/>
                </a:solidFill>
              </a:rPr>
              <a:t>High-level innovation journey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F67BAF-ABB0-7DE0-6869-D8F6FE692A53}"/>
              </a:ext>
            </a:extLst>
          </p:cNvPr>
          <p:cNvSpPr/>
          <p:nvPr/>
        </p:nvSpPr>
        <p:spPr>
          <a:xfrm>
            <a:off x="4748783" y="1634589"/>
            <a:ext cx="3470977" cy="507599"/>
          </a:xfrm>
          <a:prstGeom prst="rect">
            <a:avLst/>
          </a:prstGeom>
          <a:solidFill>
            <a:srgbClr val="026A7E">
              <a:alpha val="61961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>
                <a:solidFill>
                  <a:schemeClr val="bg1"/>
                </a:solidFill>
              </a:rPr>
              <a:t>Increase public and private sector innovation spending in the Freeport East area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233300-6425-2682-550C-CC0A9BB856CC}"/>
              </a:ext>
            </a:extLst>
          </p:cNvPr>
          <p:cNvSpPr/>
          <p:nvPr/>
        </p:nvSpPr>
        <p:spPr>
          <a:xfrm>
            <a:off x="4860034" y="5112834"/>
            <a:ext cx="3470977" cy="508660"/>
          </a:xfrm>
          <a:prstGeom prst="rect">
            <a:avLst/>
          </a:prstGeom>
          <a:solidFill>
            <a:srgbClr val="026A7E">
              <a:alpha val="61961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200">
                <a:solidFill>
                  <a:schemeClr val="bg1"/>
                </a:solidFill>
              </a:rPr>
              <a:t>Use</a:t>
            </a:r>
            <a:r>
              <a:rPr lang="en-GB" sz="1200">
                <a:solidFill>
                  <a:schemeClr val="bg1"/>
                </a:solidFill>
              </a:rPr>
              <a:t> innovation as an anchor for attracting new investment to Freeport East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C71D5F-82DF-29C6-46D6-6DCC7A15CD58}"/>
              </a:ext>
            </a:extLst>
          </p:cNvPr>
          <p:cNvSpPr/>
          <p:nvPr/>
        </p:nvSpPr>
        <p:spPr>
          <a:xfrm>
            <a:off x="5427050" y="5815527"/>
            <a:ext cx="3699693" cy="508660"/>
          </a:xfrm>
          <a:prstGeom prst="rect">
            <a:avLst/>
          </a:prstGeom>
          <a:solidFill>
            <a:srgbClr val="026A7E">
              <a:alpha val="61961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>
                <a:solidFill>
                  <a:schemeClr val="bg1"/>
                </a:solidFill>
              </a:rPr>
              <a:t>Facilitate the deployment of innovations to drive productivity and tackle social/economic disparities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CE2161A-6C45-7EE1-99C6-48A9716504CF}"/>
              </a:ext>
            </a:extLst>
          </p:cNvPr>
          <p:cNvSpPr/>
          <p:nvPr/>
        </p:nvSpPr>
        <p:spPr>
          <a:xfrm>
            <a:off x="5520772" y="2273606"/>
            <a:ext cx="3470977" cy="508660"/>
          </a:xfrm>
          <a:prstGeom prst="rect">
            <a:avLst/>
          </a:prstGeom>
          <a:solidFill>
            <a:srgbClr val="026A7E">
              <a:alpha val="61961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>
                <a:solidFill>
                  <a:schemeClr val="bg1"/>
                </a:solidFill>
              </a:rPr>
              <a:t>Strengthen the places and connections that aid innovation thinking and activity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FE41C3E1-970C-CE69-410F-4CC0ABF38520}"/>
              </a:ext>
            </a:extLst>
          </p:cNvPr>
          <p:cNvCxnSpPr>
            <a:cxnSpLocks/>
            <a:stCxn id="29" idx="1"/>
            <a:endCxn id="14" idx="3"/>
          </p:cNvCxnSpPr>
          <p:nvPr/>
        </p:nvCxnSpPr>
        <p:spPr>
          <a:xfrm rot="10800000" flipH="1" flipV="1">
            <a:off x="4423531" y="2527936"/>
            <a:ext cx="2657844" cy="814070"/>
          </a:xfrm>
          <a:prstGeom prst="bentConnector4">
            <a:avLst>
              <a:gd name="adj1" fmla="val -8601"/>
              <a:gd name="adj2" fmla="val 80036"/>
            </a:avLst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817AA456-0912-5ECA-6A82-61E594495567}"/>
              </a:ext>
            </a:extLst>
          </p:cNvPr>
          <p:cNvCxnSpPr>
            <a:cxnSpLocks/>
            <a:stCxn id="24" idx="3"/>
            <a:endCxn id="13" idx="1"/>
          </p:cNvCxnSpPr>
          <p:nvPr/>
        </p:nvCxnSpPr>
        <p:spPr>
          <a:xfrm flipV="1">
            <a:off x="8331011" y="4986168"/>
            <a:ext cx="325064" cy="380996"/>
          </a:xfrm>
          <a:prstGeom prst="bentConnector2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A51B2875-1496-B426-F011-C3B5337F9A1B}"/>
              </a:ext>
            </a:extLst>
          </p:cNvPr>
          <p:cNvCxnSpPr>
            <a:cxnSpLocks/>
            <a:stCxn id="25" idx="3"/>
            <a:endCxn id="12" idx="1"/>
          </p:cNvCxnSpPr>
          <p:nvPr/>
        </p:nvCxnSpPr>
        <p:spPr>
          <a:xfrm flipV="1">
            <a:off x="9126743" y="5439873"/>
            <a:ext cx="1121045" cy="629984"/>
          </a:xfrm>
          <a:prstGeom prst="bentConnector2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0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27BC8F-A9E1-17A2-329A-78243A52A9EA}"/>
              </a:ext>
            </a:extLst>
          </p:cNvPr>
          <p:cNvSpPr txBox="1"/>
          <p:nvPr/>
        </p:nvSpPr>
        <p:spPr>
          <a:xfrm>
            <a:off x="523435" y="566776"/>
            <a:ext cx="88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rgbClr val="FFC000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2.1</a:t>
            </a:r>
            <a:endParaRPr lang="en-GB" sz="2400" b="1">
              <a:solidFill>
                <a:srgbClr val="FFC000"/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AF06F-2DF9-6D51-A36D-6D712F57A2D1}"/>
              </a:ext>
            </a:extLst>
          </p:cNvPr>
          <p:cNvSpPr txBox="1"/>
          <p:nvPr/>
        </p:nvSpPr>
        <p:spPr>
          <a:xfrm>
            <a:off x="1413121" y="566776"/>
            <a:ext cx="104924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chemeClr val="bg1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FUND </a:t>
            </a:r>
            <a:r>
              <a:rPr lang="en-GB" sz="1400">
                <a:solidFill>
                  <a:schemeClr val="bg1"/>
                </a:solidFill>
                <a:latin typeface="Railroad Gothic ATF Medium" panose="020B0503030702040204" pitchFamily="34" charset="77"/>
              </a:rPr>
              <a:t>Increase public and private sector innovation spending in the Freeport East area</a:t>
            </a:r>
            <a:endParaRPr lang="en-GB" sz="2400">
              <a:solidFill>
                <a:schemeClr val="bg1"/>
              </a:solidFill>
              <a:latin typeface="Railroad Gothic ATF Medium" panose="020B0503030702040204" pitchFamily="34" charset="77"/>
            </a:endParaRPr>
          </a:p>
          <a:p>
            <a:endParaRPr lang="en-GB" sz="2400" b="1">
              <a:solidFill>
                <a:schemeClr val="bg1"/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35555D-9394-9CA6-0D33-515933C08EB9}"/>
              </a:ext>
            </a:extLst>
          </p:cNvPr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D79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B7EE4-83C0-3875-8772-59645D06B16C}"/>
              </a:ext>
            </a:extLst>
          </p:cNvPr>
          <p:cNvSpPr txBox="1">
            <a:spLocks/>
          </p:cNvSpPr>
          <p:nvPr/>
        </p:nvSpPr>
        <p:spPr>
          <a:xfrm>
            <a:off x="523435" y="6356350"/>
            <a:ext cx="2919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7DB754E-EBBB-4DCD-9AC2-F43648C49980}" type="slidenum">
              <a:rPr lang="en-GB" smtClean="0">
                <a:solidFill>
                  <a:schemeClr val="bg1"/>
                </a:solidFill>
                <a:latin typeface="Railroad Gothic ATF Medium" panose="020B0503030702040204" pitchFamily="34" charset="77"/>
              </a:rPr>
              <a:pPr algn="l"/>
              <a:t>5</a:t>
            </a:fld>
            <a:endParaRPr lang="en-GB">
              <a:solidFill>
                <a:schemeClr val="bg1"/>
              </a:solidFill>
              <a:latin typeface="Railroad Gothic ATF Medium" panose="020B0503030702040204" pitchFamily="34" charset="77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A8F2C35-79BE-292D-B126-188EA68F3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2" y="6272966"/>
            <a:ext cx="2514601" cy="3400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9FBE0A-0FA5-955B-5994-1D35731B9E06}"/>
              </a:ext>
            </a:extLst>
          </p:cNvPr>
          <p:cNvSpPr/>
          <p:nvPr/>
        </p:nvSpPr>
        <p:spPr>
          <a:xfrm>
            <a:off x="733928" y="1478106"/>
            <a:ext cx="10492442" cy="179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rgbClr val="164150"/>
                </a:solidFill>
              </a:rPr>
              <a:t>Outcomes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E3098B-73A2-623F-FD11-454341D09819}"/>
              </a:ext>
            </a:extLst>
          </p:cNvPr>
          <p:cNvSpPr/>
          <p:nvPr/>
        </p:nvSpPr>
        <p:spPr>
          <a:xfrm>
            <a:off x="745956" y="1728586"/>
            <a:ext cx="3240000" cy="73310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/>
              <a:t> SMEs supported to secure</a:t>
            </a:r>
          </a:p>
          <a:p>
            <a:pPr algn="ctr"/>
            <a:r>
              <a:rPr lang="en-GB" sz="1200"/>
              <a:t> innovation funding by 2033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5A1976-97E9-47AA-5CB2-AABD53C6DE50}"/>
              </a:ext>
            </a:extLst>
          </p:cNvPr>
          <p:cNvSpPr/>
          <p:nvPr/>
        </p:nvSpPr>
        <p:spPr>
          <a:xfrm>
            <a:off x="4298984" y="1745251"/>
            <a:ext cx="3240000" cy="73310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7063" algn="ctr"/>
            <a:r>
              <a:rPr lang="en-GB" sz="1200"/>
              <a:t>    allocated by FPE to support local innovative businesses by 2033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2A70D7-D705-407E-A5CA-C7023A74E3B5}"/>
              </a:ext>
            </a:extLst>
          </p:cNvPr>
          <p:cNvSpPr/>
          <p:nvPr/>
        </p:nvSpPr>
        <p:spPr>
          <a:xfrm>
            <a:off x="7950274" y="1757186"/>
            <a:ext cx="3240000" cy="73310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7063" algn="ctr"/>
            <a:r>
              <a:rPr lang="en-GB" sz="1200"/>
              <a:t>business-academic partnerships supported to secure innovation funding by 2033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8A1F0D-3441-6E32-65DC-F26C0A5574E6}"/>
              </a:ext>
            </a:extLst>
          </p:cNvPr>
          <p:cNvSpPr/>
          <p:nvPr/>
        </p:nvSpPr>
        <p:spPr>
          <a:xfrm>
            <a:off x="745956" y="3094097"/>
            <a:ext cx="4627880" cy="179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rgbClr val="164150"/>
                </a:solidFill>
              </a:rPr>
              <a:t>Activities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F2400F-DC80-870B-DAB9-2A6521303A63}"/>
              </a:ext>
            </a:extLst>
          </p:cNvPr>
          <p:cNvSpPr/>
          <p:nvPr/>
        </p:nvSpPr>
        <p:spPr>
          <a:xfrm>
            <a:off x="757984" y="3364977"/>
            <a:ext cx="4616836" cy="244686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Allocate FPE’s funds to support businesses to innovate products or services</a:t>
            </a:r>
          </a:p>
          <a:p>
            <a:endParaRPr lang="en-GB" sz="1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Provide advice/support to help industry and academic collaborations secure innovation funds for local business development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10BC4A-20CF-5480-F130-3390E2197858}"/>
              </a:ext>
            </a:extLst>
          </p:cNvPr>
          <p:cNvSpPr/>
          <p:nvPr/>
        </p:nvSpPr>
        <p:spPr>
          <a:xfrm>
            <a:off x="5873046" y="3114497"/>
            <a:ext cx="5364000" cy="179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rgbClr val="164150"/>
                </a:solidFill>
              </a:rPr>
              <a:t>Work undertaken to date - examples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2814DF-9AAA-1F6A-9BCF-AA45AFA7402D}"/>
              </a:ext>
            </a:extLst>
          </p:cNvPr>
          <p:cNvSpPr/>
          <p:nvPr/>
        </p:nvSpPr>
        <p:spPr>
          <a:xfrm>
            <a:off x="5866024" y="3364977"/>
            <a:ext cx="5378400" cy="10080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2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11D970-3404-02CD-FEC4-865AD34A677A}"/>
              </a:ext>
            </a:extLst>
          </p:cNvPr>
          <p:cNvSpPr/>
          <p:nvPr/>
        </p:nvSpPr>
        <p:spPr>
          <a:xfrm>
            <a:off x="5885074" y="4552227"/>
            <a:ext cx="5364000" cy="179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rgbClr val="164150"/>
                </a:solidFill>
              </a:rPr>
              <a:t>Existing initiatives being leveraged - examples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37CD16-1C22-FFC7-9E78-3FDE74FDC198}"/>
              </a:ext>
            </a:extLst>
          </p:cNvPr>
          <p:cNvSpPr/>
          <p:nvPr/>
        </p:nvSpPr>
        <p:spPr>
          <a:xfrm>
            <a:off x="5878052" y="4802707"/>
            <a:ext cx="5378400" cy="977786"/>
          </a:xfrm>
          <a:prstGeom prst="rect">
            <a:avLst/>
          </a:prstGeom>
          <a:solidFill>
            <a:srgbClr val="FFFFFF">
              <a:alpha val="60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200"/>
          </a:p>
        </p:txBody>
      </p:sp>
      <p:sp>
        <p:nvSpPr>
          <p:cNvPr id="24" name="Flowchart: Extract 23">
            <a:extLst>
              <a:ext uri="{FF2B5EF4-FFF2-40B4-BE49-F238E27FC236}">
                <a16:creationId xmlns:a16="http://schemas.microsoft.com/office/drawing/2014/main" id="{0D73A506-40E0-096C-8760-D048F9D5F575}"/>
              </a:ext>
            </a:extLst>
          </p:cNvPr>
          <p:cNvSpPr/>
          <p:nvPr/>
        </p:nvSpPr>
        <p:spPr>
          <a:xfrm>
            <a:off x="733928" y="2596284"/>
            <a:ext cx="4627880" cy="365125"/>
          </a:xfrm>
          <a:prstGeom prst="flowChartExtract">
            <a:avLst/>
          </a:prstGeom>
          <a:solidFill>
            <a:srgbClr val="FFC000">
              <a:alpha val="4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Extract 26">
            <a:extLst>
              <a:ext uri="{FF2B5EF4-FFF2-40B4-BE49-F238E27FC236}">
                <a16:creationId xmlns:a16="http://schemas.microsoft.com/office/drawing/2014/main" id="{3371CBEF-40A2-1E1F-49F2-94C4D02E1B31}"/>
              </a:ext>
            </a:extLst>
          </p:cNvPr>
          <p:cNvSpPr/>
          <p:nvPr/>
        </p:nvSpPr>
        <p:spPr>
          <a:xfrm rot="16200000">
            <a:off x="5116129" y="5125537"/>
            <a:ext cx="987342" cy="278654"/>
          </a:xfrm>
          <a:prstGeom prst="flowChartExtract">
            <a:avLst/>
          </a:prstGeom>
          <a:solidFill>
            <a:srgbClr val="FFC000">
              <a:alpha val="4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C2F08-DF96-2AEF-AE1F-AEF62596BE09}"/>
              </a:ext>
            </a:extLst>
          </p:cNvPr>
          <p:cNvSpPr txBox="1"/>
          <p:nvPr/>
        </p:nvSpPr>
        <p:spPr>
          <a:xfrm>
            <a:off x="776393" y="1835908"/>
            <a:ext cx="7730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chemeClr val="accent5"/>
                </a:solidFill>
              </a:rPr>
              <a:t>200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2064D6-D923-A8B7-CC06-1B3169413EC7}"/>
              </a:ext>
            </a:extLst>
          </p:cNvPr>
          <p:cNvSpPr txBox="1"/>
          <p:nvPr/>
        </p:nvSpPr>
        <p:spPr>
          <a:xfrm>
            <a:off x="4271042" y="1862395"/>
            <a:ext cx="211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accent5"/>
                </a:solidFill>
              </a:rPr>
              <a:t>£10m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3F0D0A-409B-8B4A-471F-EB56C95A79C3}"/>
              </a:ext>
            </a:extLst>
          </p:cNvPr>
          <p:cNvSpPr txBox="1"/>
          <p:nvPr/>
        </p:nvSpPr>
        <p:spPr>
          <a:xfrm>
            <a:off x="7981601" y="1899057"/>
            <a:ext cx="77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accent5"/>
                </a:solidFill>
              </a:rPr>
              <a:t>30</a:t>
            </a:r>
          </a:p>
        </p:txBody>
      </p:sp>
      <p:pic>
        <p:nvPicPr>
          <p:cNvPr id="1026" name="Picture 2" descr="Anglia Capital Group">
            <a:extLst>
              <a:ext uri="{FF2B5EF4-FFF2-40B4-BE49-F238E27FC236}">
                <a16:creationId xmlns:a16="http://schemas.microsoft.com/office/drawing/2014/main" id="{71DABD50-DD2A-21C7-26A3-01E8A13BC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631" y="5031025"/>
            <a:ext cx="1531353" cy="4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novate-uk-logo - DigitalHealth.London">
            <a:extLst>
              <a:ext uri="{FF2B5EF4-FFF2-40B4-BE49-F238E27FC236}">
                <a16:creationId xmlns:a16="http://schemas.microsoft.com/office/drawing/2014/main" id="{5A6331EF-822F-57C3-CA93-0FE74A862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245" y="5060179"/>
            <a:ext cx="1468688" cy="3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DEQ: migration for development and equality | ODI: Think change">
            <a:extLst>
              <a:ext uri="{FF2B5EF4-FFF2-40B4-BE49-F238E27FC236}">
                <a16:creationId xmlns:a16="http://schemas.microsoft.com/office/drawing/2014/main" id="{490653E2-797C-225D-B7C1-C6B592E70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27" y="4730634"/>
            <a:ext cx="1854493" cy="104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CCDF158-A63E-D4BB-AA4B-7807F8E306DF}"/>
              </a:ext>
            </a:extLst>
          </p:cNvPr>
          <p:cNvSpPr txBox="1"/>
          <p:nvPr/>
        </p:nvSpPr>
        <p:spPr>
          <a:xfrm>
            <a:off x="5873046" y="3428068"/>
            <a:ext cx="38652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lt1"/>
                </a:solidFill>
              </a:rPr>
              <a:t>First round of programme funds totalling almost £1m have been completed and we have awarded grants of £985k+ to local businesses from our Innovation &amp; Skills and Clean Growth Funds.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14BA73-E0BE-19C2-02E3-1471C3693763}"/>
              </a:ext>
            </a:extLst>
          </p:cNvPr>
          <p:cNvSpPr txBox="1"/>
          <p:nvPr/>
        </p:nvSpPr>
        <p:spPr>
          <a:xfrm>
            <a:off x="758244" y="4543971"/>
            <a:ext cx="21627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lt1"/>
                </a:solidFill>
              </a:rPr>
              <a:t>Leverage FPE’s access to Government innovation networks to secure funding for local businesses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4806FA6-8C24-70DA-CEE6-FD68F47DB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8268" y="3535461"/>
            <a:ext cx="1317871" cy="6756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A5FB7CA-5D9B-C44C-F932-0B9278BC51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6545" y="4337499"/>
            <a:ext cx="2025809" cy="13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5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27BC8F-A9E1-17A2-329A-78243A52A9EA}"/>
              </a:ext>
            </a:extLst>
          </p:cNvPr>
          <p:cNvSpPr txBox="1"/>
          <p:nvPr/>
        </p:nvSpPr>
        <p:spPr>
          <a:xfrm>
            <a:off x="523435" y="566776"/>
            <a:ext cx="88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rgbClr val="FFC000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2.2</a:t>
            </a:r>
            <a:endParaRPr lang="en-GB" sz="2400" b="1">
              <a:solidFill>
                <a:srgbClr val="FFC000"/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AF06F-2DF9-6D51-A36D-6D712F57A2D1}"/>
              </a:ext>
            </a:extLst>
          </p:cNvPr>
          <p:cNvSpPr txBox="1"/>
          <p:nvPr/>
        </p:nvSpPr>
        <p:spPr>
          <a:xfrm>
            <a:off x="1413121" y="566776"/>
            <a:ext cx="1049244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chemeClr val="bg1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CONNECT </a:t>
            </a:r>
            <a:r>
              <a:rPr lang="en-GB" sz="1400">
                <a:solidFill>
                  <a:schemeClr val="bg1"/>
                </a:solidFill>
                <a:latin typeface="Railroad Gothic ATF Medium" panose="020B0503030702040204" pitchFamily="34" charset="77"/>
              </a:rPr>
              <a:t>Strengthen the physical and virtual places and connections that aid innovation thinking and activity, particularly in areas less well served currently</a:t>
            </a:r>
          </a:p>
          <a:p>
            <a:endParaRPr lang="en-GB" sz="2400" b="1">
              <a:solidFill>
                <a:schemeClr val="bg1"/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35555D-9394-9CA6-0D33-515933C08EB9}"/>
              </a:ext>
            </a:extLst>
          </p:cNvPr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D79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B7EE4-83C0-3875-8772-59645D06B16C}"/>
              </a:ext>
            </a:extLst>
          </p:cNvPr>
          <p:cNvSpPr txBox="1">
            <a:spLocks/>
          </p:cNvSpPr>
          <p:nvPr/>
        </p:nvSpPr>
        <p:spPr>
          <a:xfrm>
            <a:off x="523435" y="6356350"/>
            <a:ext cx="2919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7DB754E-EBBB-4DCD-9AC2-F43648C49980}" type="slidenum">
              <a:rPr lang="en-GB" smtClean="0">
                <a:solidFill>
                  <a:schemeClr val="bg1"/>
                </a:solidFill>
                <a:latin typeface="Railroad Gothic ATF Medium" panose="020B0503030702040204" pitchFamily="34" charset="77"/>
              </a:rPr>
              <a:pPr algn="l"/>
              <a:t>6</a:t>
            </a:fld>
            <a:endParaRPr lang="en-GB">
              <a:solidFill>
                <a:schemeClr val="bg1"/>
              </a:solidFill>
              <a:latin typeface="Railroad Gothic ATF Medium" panose="020B0503030702040204" pitchFamily="34" charset="77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A8F2C35-79BE-292D-B126-188EA68F3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2" y="6272966"/>
            <a:ext cx="2514601" cy="34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A2569C-E0DF-2826-BFE7-1827CC3E8839}"/>
              </a:ext>
            </a:extLst>
          </p:cNvPr>
          <p:cNvSpPr/>
          <p:nvPr/>
        </p:nvSpPr>
        <p:spPr>
          <a:xfrm>
            <a:off x="733928" y="1478106"/>
            <a:ext cx="10492442" cy="179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rgbClr val="164150"/>
                </a:solidFill>
              </a:rPr>
              <a:t>Outcomes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52B1C-C76E-59D3-2573-DE2ABEE1C160}"/>
              </a:ext>
            </a:extLst>
          </p:cNvPr>
          <p:cNvSpPr/>
          <p:nvPr/>
        </p:nvSpPr>
        <p:spPr>
          <a:xfrm>
            <a:off x="745956" y="1728586"/>
            <a:ext cx="3240000" cy="73234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27063"/>
            <a:r>
              <a:rPr lang="en-GB" sz="1200"/>
              <a:t>Innovation events by 2033 that bring together innovators, local businesses and academia.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4883F2-CC90-0766-8621-20B5FD9DF401}"/>
              </a:ext>
            </a:extLst>
          </p:cNvPr>
          <p:cNvSpPr/>
          <p:nvPr/>
        </p:nvSpPr>
        <p:spPr>
          <a:xfrm>
            <a:off x="4188526" y="1725428"/>
            <a:ext cx="3319714" cy="7299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447675"/>
            <a:endParaRPr lang="en-GB" sz="1200"/>
          </a:p>
          <a:p>
            <a:pPr marL="447675"/>
            <a:r>
              <a:rPr lang="en-GB" sz="1200"/>
              <a:t>Innovation centres established in the Freeport East Area. </a:t>
            </a:r>
            <a:endParaRPr lang="en-GB" sz="1200"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39A222-04F3-0E48-34C7-C3D84E57BC1F}"/>
              </a:ext>
            </a:extLst>
          </p:cNvPr>
          <p:cNvSpPr/>
          <p:nvPr/>
        </p:nvSpPr>
        <p:spPr>
          <a:xfrm>
            <a:off x="7705090" y="1728587"/>
            <a:ext cx="3521280" cy="72675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626745"/>
            <a:endParaRPr lang="en-GB" sz="1200">
              <a:cs typeface="Arial"/>
            </a:endParaRPr>
          </a:p>
          <a:p>
            <a:pPr marL="626745"/>
            <a:r>
              <a:rPr lang="en-GB" sz="1200">
                <a:cs typeface="Arial"/>
              </a:rPr>
              <a:t>Active place-based Innovation Clusters driving local innovation and identity.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C21EFA-3FE9-BED8-F274-03F3FBC17CD6}"/>
              </a:ext>
            </a:extLst>
          </p:cNvPr>
          <p:cNvSpPr/>
          <p:nvPr/>
        </p:nvSpPr>
        <p:spPr>
          <a:xfrm>
            <a:off x="745956" y="3119498"/>
            <a:ext cx="4625154" cy="179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rgbClr val="164150"/>
                </a:solidFill>
              </a:rPr>
              <a:t>Activities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942D7-BD65-B58A-40B5-2CCBF1ACFB36}"/>
              </a:ext>
            </a:extLst>
          </p:cNvPr>
          <p:cNvSpPr/>
          <p:nvPr/>
        </p:nvSpPr>
        <p:spPr>
          <a:xfrm>
            <a:off x="757984" y="3364975"/>
            <a:ext cx="4614116" cy="24468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Act as a node for the existing Connected Innovation Network (25 centres across Norfolk and Suffolk) to strengthen connections across business, academia and beyond.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Strengthen connections between innovation centres, to strengthen the local innovation offer to businesses.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6603DA-F58B-C857-C5CD-8CF851577186}"/>
              </a:ext>
            </a:extLst>
          </p:cNvPr>
          <p:cNvSpPr/>
          <p:nvPr/>
        </p:nvSpPr>
        <p:spPr>
          <a:xfrm>
            <a:off x="5874136" y="3122968"/>
            <a:ext cx="5390542" cy="179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rgbClr val="164150"/>
                </a:solidFill>
              </a:rPr>
              <a:t>Examples – work undertaken to date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778062-0753-D334-1E58-C8BD0F1F3B89}"/>
              </a:ext>
            </a:extLst>
          </p:cNvPr>
          <p:cNvSpPr/>
          <p:nvPr/>
        </p:nvSpPr>
        <p:spPr>
          <a:xfrm>
            <a:off x="5887001" y="3364976"/>
            <a:ext cx="5377677" cy="11674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>
                <a:latin typeface="+mj-lt"/>
              </a:rPr>
              <a:t>Freeport East is active in the regional and national innovation landscape and has successfully brokered a range of new partnerships, including:</a:t>
            </a:r>
          </a:p>
          <a:p>
            <a:pPr marL="171450" indent="-171450">
              <a:buFontTx/>
              <a:buChar char="-"/>
            </a:pPr>
            <a:r>
              <a:rPr lang="en-GB" sz="1200" u="sng" kern="10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Shoreside Power from Optimised Hydrogen Lifecycle (SPOHL): - a £3m project; </a:t>
            </a:r>
          </a:p>
          <a:p>
            <a:pPr marL="171450" indent="-171450">
              <a:buFontTx/>
              <a:buChar char="-"/>
            </a:pPr>
            <a:r>
              <a:rPr lang="en-GB" sz="1200" u="sng" kern="10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PALLETS – a £1m project; 3) </a:t>
            </a:r>
            <a:r>
              <a:rPr lang="en-GB" sz="1200" u="sng" kern="10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Hydrogen Zero </a:t>
            </a:r>
            <a:r>
              <a:rPr lang="en-GB" sz="1200" u="sng" kern="100" err="1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Emmission</a:t>
            </a:r>
            <a:r>
              <a:rPr lang="en-GB" sz="1200" u="sng" kern="10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Maritime (</a:t>
            </a:r>
            <a:r>
              <a:rPr lang="en-GB" sz="1200" u="sng" kern="100" err="1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HyZEM</a:t>
            </a:r>
            <a:r>
              <a:rPr lang="en-GB" sz="1200" u="sng" kern="10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) – a £1.44m project</a:t>
            </a:r>
            <a:r>
              <a:rPr lang="en-GB" sz="1200" u="sng" kern="10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sz="1200" kern="100">
              <a:solidFill>
                <a:schemeClr val="bg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3BE9CD-94C4-A502-3DFB-B278DE92F780}"/>
              </a:ext>
            </a:extLst>
          </p:cNvPr>
          <p:cNvSpPr/>
          <p:nvPr/>
        </p:nvSpPr>
        <p:spPr>
          <a:xfrm>
            <a:off x="5867907" y="4611219"/>
            <a:ext cx="5390542" cy="1911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rgbClr val="164150"/>
                </a:solidFill>
              </a:rPr>
              <a:t>Existing initiatives being leveraged</a:t>
            </a:r>
          </a:p>
        </p:txBody>
      </p:sp>
      <p:sp>
        <p:nvSpPr>
          <p:cNvPr id="17" name="Flowchart: Extract 16">
            <a:extLst>
              <a:ext uri="{FF2B5EF4-FFF2-40B4-BE49-F238E27FC236}">
                <a16:creationId xmlns:a16="http://schemas.microsoft.com/office/drawing/2014/main" id="{0A139712-F59A-67ED-A4AC-23B766354F8F}"/>
              </a:ext>
            </a:extLst>
          </p:cNvPr>
          <p:cNvSpPr/>
          <p:nvPr/>
        </p:nvSpPr>
        <p:spPr>
          <a:xfrm>
            <a:off x="733928" y="2672484"/>
            <a:ext cx="4625154" cy="365125"/>
          </a:xfrm>
          <a:prstGeom prst="flowChartExtract">
            <a:avLst/>
          </a:prstGeom>
          <a:solidFill>
            <a:srgbClr val="FFC000">
              <a:alpha val="4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Extract 19">
            <a:extLst>
              <a:ext uri="{FF2B5EF4-FFF2-40B4-BE49-F238E27FC236}">
                <a16:creationId xmlns:a16="http://schemas.microsoft.com/office/drawing/2014/main" id="{927CC72E-07F4-C6E3-5F0D-2792611189DD}"/>
              </a:ext>
            </a:extLst>
          </p:cNvPr>
          <p:cNvSpPr/>
          <p:nvPr/>
        </p:nvSpPr>
        <p:spPr>
          <a:xfrm rot="16200000">
            <a:off x="5116129" y="5125537"/>
            <a:ext cx="987342" cy="278654"/>
          </a:xfrm>
          <a:prstGeom prst="flowChartExtract">
            <a:avLst/>
          </a:prstGeom>
          <a:solidFill>
            <a:srgbClr val="FFC000">
              <a:alpha val="4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F4EF85-70AD-4307-1E8F-F6D462F85C44}"/>
              </a:ext>
            </a:extLst>
          </p:cNvPr>
          <p:cNvSpPr txBox="1"/>
          <p:nvPr/>
        </p:nvSpPr>
        <p:spPr>
          <a:xfrm>
            <a:off x="776393" y="1835908"/>
            <a:ext cx="77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accent5"/>
                </a:solidFill>
              </a:rPr>
              <a:t>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47F05-7BB0-C739-AD67-2B500C4FED26}"/>
              </a:ext>
            </a:extLst>
          </p:cNvPr>
          <p:cNvSpPr txBox="1"/>
          <p:nvPr/>
        </p:nvSpPr>
        <p:spPr>
          <a:xfrm>
            <a:off x="4271889" y="1835908"/>
            <a:ext cx="42203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chemeClr val="accent5"/>
                </a:solidFill>
                <a:cs typeface="Arial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14EFA4-02CF-225B-E38D-69F69796ABC4}"/>
              </a:ext>
            </a:extLst>
          </p:cNvPr>
          <p:cNvSpPr txBox="1"/>
          <p:nvPr/>
        </p:nvSpPr>
        <p:spPr>
          <a:xfrm>
            <a:off x="7842067" y="1828196"/>
            <a:ext cx="39769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chemeClr val="accent5"/>
                </a:solidFill>
              </a:rPr>
              <a:t>3</a:t>
            </a:r>
            <a:endParaRPr lang="en-GB" sz="2400" b="1">
              <a:solidFill>
                <a:schemeClr val="accent5"/>
              </a:solidFill>
              <a:cs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D52DE9-9432-AB92-2C98-C4F1F736B50C}"/>
              </a:ext>
            </a:extLst>
          </p:cNvPr>
          <p:cNvSpPr/>
          <p:nvPr/>
        </p:nvSpPr>
        <p:spPr>
          <a:xfrm>
            <a:off x="5880049" y="4869741"/>
            <a:ext cx="5378400" cy="910752"/>
          </a:xfrm>
          <a:prstGeom prst="rect">
            <a:avLst/>
          </a:prstGeom>
          <a:solidFill>
            <a:srgbClr val="FFFFFF">
              <a:alpha val="60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20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EAFFA62-1F6C-B49F-DEF1-35F3E9979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149" y="5025811"/>
            <a:ext cx="985507" cy="480496"/>
          </a:xfrm>
          <a:prstGeom prst="rect">
            <a:avLst/>
          </a:prstGeom>
        </p:spPr>
      </p:pic>
      <p:pic>
        <p:nvPicPr>
          <p:cNvPr id="2050" name="Picture 2" descr="Agri-TechE - East of England Agricultural Society">
            <a:extLst>
              <a:ext uri="{FF2B5EF4-FFF2-40B4-BE49-F238E27FC236}">
                <a16:creationId xmlns:a16="http://schemas.microsoft.com/office/drawing/2014/main" id="{3B5220A8-9A21-F56D-7B1A-ECA95436F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08" y="5076513"/>
            <a:ext cx="1318091" cy="43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og - WebWorksWell">
            <a:extLst>
              <a:ext uri="{FF2B5EF4-FFF2-40B4-BE49-F238E27FC236}">
                <a16:creationId xmlns:a16="http://schemas.microsoft.com/office/drawing/2014/main" id="{CE777F59-6EBE-7E52-DF92-47E3664A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354" y="5141182"/>
            <a:ext cx="122989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840928-1AE6-6438-C0AB-904E52999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196" y="5060203"/>
            <a:ext cx="1024203" cy="4198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9370356-09C1-0A1E-EEC5-87C862A1D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8206" y="3500114"/>
            <a:ext cx="1145174" cy="69389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4AB3941-4D85-9BDB-1902-A747BB8DD7D5}"/>
              </a:ext>
            </a:extLst>
          </p:cNvPr>
          <p:cNvSpPr txBox="1"/>
          <p:nvPr/>
        </p:nvSpPr>
        <p:spPr>
          <a:xfrm>
            <a:off x="757984" y="3372095"/>
            <a:ext cx="34753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lt1"/>
                </a:solidFill>
              </a:rPr>
              <a:t>Create innovation centres at Gateway 14 in Stowmarket, in Harwich and elsewhere, to establish new connections between local business, academia and wider innovation landscape.</a:t>
            </a:r>
          </a:p>
        </p:txBody>
      </p:sp>
    </p:spTree>
    <p:extLst>
      <p:ext uri="{BB962C8B-B14F-4D97-AF65-F5344CB8AC3E}">
        <p14:creationId xmlns:p14="http://schemas.microsoft.com/office/powerpoint/2010/main" val="110225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27BC8F-A9E1-17A2-329A-78243A52A9EA}"/>
              </a:ext>
            </a:extLst>
          </p:cNvPr>
          <p:cNvSpPr txBox="1"/>
          <p:nvPr/>
        </p:nvSpPr>
        <p:spPr>
          <a:xfrm>
            <a:off x="523435" y="566776"/>
            <a:ext cx="88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rgbClr val="FFC000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2.3</a:t>
            </a:r>
            <a:endParaRPr lang="en-GB" sz="2400" b="1">
              <a:solidFill>
                <a:srgbClr val="FFC000"/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AF06F-2DF9-6D51-A36D-6D712F57A2D1}"/>
              </a:ext>
            </a:extLst>
          </p:cNvPr>
          <p:cNvSpPr txBox="1"/>
          <p:nvPr/>
        </p:nvSpPr>
        <p:spPr>
          <a:xfrm>
            <a:off x="1413121" y="546456"/>
            <a:ext cx="104924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chemeClr val="bg1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ATTRACT </a:t>
            </a:r>
            <a:r>
              <a:rPr lang="en-GB" sz="1400">
                <a:solidFill>
                  <a:schemeClr val="bg1"/>
                </a:solidFill>
                <a:latin typeface="Railroad Gothic ATF Medium" panose="020B0503030702040204" pitchFamily="34" charset="77"/>
              </a:rPr>
              <a:t>USE INNOVATION AS AN ANCHOR FOR ATTRACTING NEW INVESTMENT TO FREEPORT EAST</a:t>
            </a:r>
          </a:p>
          <a:p>
            <a:endParaRPr lang="en-GB" sz="2400" b="1">
              <a:solidFill>
                <a:schemeClr val="bg1"/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35555D-9394-9CA6-0D33-515933C08EB9}"/>
              </a:ext>
            </a:extLst>
          </p:cNvPr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D79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B7EE4-83C0-3875-8772-59645D06B16C}"/>
              </a:ext>
            </a:extLst>
          </p:cNvPr>
          <p:cNvSpPr txBox="1">
            <a:spLocks/>
          </p:cNvSpPr>
          <p:nvPr/>
        </p:nvSpPr>
        <p:spPr>
          <a:xfrm>
            <a:off x="523435" y="6356350"/>
            <a:ext cx="2919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7DB754E-EBBB-4DCD-9AC2-F43648C49980}" type="slidenum">
              <a:rPr lang="en-GB" smtClean="0">
                <a:solidFill>
                  <a:schemeClr val="bg1"/>
                </a:solidFill>
                <a:latin typeface="Railroad Gothic ATF Medium" panose="020B0503030702040204" pitchFamily="34" charset="77"/>
              </a:rPr>
              <a:pPr algn="l"/>
              <a:t>7</a:t>
            </a:fld>
            <a:endParaRPr lang="en-GB">
              <a:solidFill>
                <a:schemeClr val="bg1"/>
              </a:solidFill>
              <a:latin typeface="Railroad Gothic ATF Medium" panose="020B0503030702040204" pitchFamily="34" charset="77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A8F2C35-79BE-292D-B126-188EA68F3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2" y="6272966"/>
            <a:ext cx="2514601" cy="34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A63A22-2498-6CAC-5333-0A4D0AD34048}"/>
              </a:ext>
            </a:extLst>
          </p:cNvPr>
          <p:cNvSpPr/>
          <p:nvPr/>
        </p:nvSpPr>
        <p:spPr>
          <a:xfrm>
            <a:off x="733928" y="1622036"/>
            <a:ext cx="10492442" cy="179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rgbClr val="164150"/>
                </a:solidFill>
              </a:rPr>
              <a:t>Outcomes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D4894-3D4D-265C-EDF6-5A62C80D8D6D}"/>
              </a:ext>
            </a:extLst>
          </p:cNvPr>
          <p:cNvSpPr/>
          <p:nvPr/>
        </p:nvSpPr>
        <p:spPr>
          <a:xfrm>
            <a:off x="757983" y="1871721"/>
            <a:ext cx="4750589" cy="63402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1074420"/>
            <a:endParaRPr lang="en-GB" sz="1200"/>
          </a:p>
          <a:p>
            <a:pPr marL="1074420"/>
            <a:r>
              <a:rPr lang="en-GB" sz="1200"/>
              <a:t>new investment attracted into Freeport East by 2033.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0627D8-086D-18C8-9EBE-A6045509B95C}"/>
              </a:ext>
            </a:extLst>
          </p:cNvPr>
          <p:cNvSpPr/>
          <p:nvPr/>
        </p:nvSpPr>
        <p:spPr>
          <a:xfrm>
            <a:off x="7564039" y="1869736"/>
            <a:ext cx="3662332" cy="65532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541020"/>
            <a:endParaRPr lang="en-GB" sz="1200"/>
          </a:p>
          <a:p>
            <a:pPr marL="541020"/>
            <a:r>
              <a:rPr lang="en-GB" sz="1200"/>
              <a:t>new businesses attracted into the region by 2033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A0F5B9-C2F8-3ACD-369F-214027887F09}"/>
              </a:ext>
            </a:extLst>
          </p:cNvPr>
          <p:cNvSpPr/>
          <p:nvPr/>
        </p:nvSpPr>
        <p:spPr>
          <a:xfrm>
            <a:off x="745956" y="3263431"/>
            <a:ext cx="4596511" cy="179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rgbClr val="164150"/>
                </a:solidFill>
              </a:rPr>
              <a:t>Activities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37195A-ED05-4A66-CB7D-140632D106DE}"/>
              </a:ext>
            </a:extLst>
          </p:cNvPr>
          <p:cNvSpPr/>
          <p:nvPr/>
        </p:nvSpPr>
        <p:spPr>
          <a:xfrm>
            <a:off x="757984" y="3525839"/>
            <a:ext cx="4585541" cy="240203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Build a new dedicated Freeport East Innovation Cluster to attract/retain investment in key sectors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Freeport East –chaired bimonthly Inward Investment Group meeting with all local partners, to coordinate and liaise on FDI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Showcase opportunities in new sectors such as green hydrogen, digital and clean energy – including by undertaking strategic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E4A7F-2A3D-7F81-87C4-8EDA39A0A8CA}"/>
              </a:ext>
            </a:extLst>
          </p:cNvPr>
          <p:cNvSpPr/>
          <p:nvPr/>
        </p:nvSpPr>
        <p:spPr>
          <a:xfrm>
            <a:off x="5863521" y="3275366"/>
            <a:ext cx="5400000" cy="179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rgbClr val="164150"/>
                </a:solidFill>
              </a:rPr>
              <a:t>Examples – work undertaken to date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DF4323-5715-8340-6E35-23CEF182B0F2}"/>
              </a:ext>
            </a:extLst>
          </p:cNvPr>
          <p:cNvSpPr/>
          <p:nvPr/>
        </p:nvSpPr>
        <p:spPr>
          <a:xfrm>
            <a:off x="5866024" y="3525840"/>
            <a:ext cx="5409525" cy="101321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FPE’s first FDI, Rux Energy UK Ltd (first overseas subsidiary of an Australian company), focused on solutions for improved storage and distribution of hydrogen . First staff hired and office opened in Harwich.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FPE’s second FDI, Assan Panel, Türkiye (part of </a:t>
            </a:r>
            <a:r>
              <a:rPr lang="en-GB" sz="1200" err="1"/>
              <a:t>Kibar</a:t>
            </a:r>
            <a:r>
              <a:rPr lang="en-GB" sz="1200"/>
              <a:t> Holding) £45M investment. 100 new jobs to be created. Planning consent on Gateway 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AB9361-0C1F-FE1B-FBEC-21C37583CAA2}"/>
              </a:ext>
            </a:extLst>
          </p:cNvPr>
          <p:cNvSpPr/>
          <p:nvPr/>
        </p:nvSpPr>
        <p:spPr>
          <a:xfrm>
            <a:off x="5875549" y="4696162"/>
            <a:ext cx="5400000" cy="179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rgbClr val="164150"/>
                </a:solidFill>
              </a:rPr>
              <a:t>Existing initiatives being leveraged</a:t>
            </a:r>
          </a:p>
        </p:txBody>
      </p:sp>
      <p:sp>
        <p:nvSpPr>
          <p:cNvPr id="17" name="Flowchart: Extract 16">
            <a:extLst>
              <a:ext uri="{FF2B5EF4-FFF2-40B4-BE49-F238E27FC236}">
                <a16:creationId xmlns:a16="http://schemas.microsoft.com/office/drawing/2014/main" id="{6B247DC2-E90F-6734-4A16-461AA1DA8C08}"/>
              </a:ext>
            </a:extLst>
          </p:cNvPr>
          <p:cNvSpPr/>
          <p:nvPr/>
        </p:nvSpPr>
        <p:spPr>
          <a:xfrm>
            <a:off x="733928" y="2765618"/>
            <a:ext cx="4596511" cy="365125"/>
          </a:xfrm>
          <a:prstGeom prst="flowChartExtract">
            <a:avLst/>
          </a:prstGeom>
          <a:solidFill>
            <a:srgbClr val="FFC000">
              <a:alpha val="4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Extract 19">
            <a:extLst>
              <a:ext uri="{FF2B5EF4-FFF2-40B4-BE49-F238E27FC236}">
                <a16:creationId xmlns:a16="http://schemas.microsoft.com/office/drawing/2014/main" id="{808761DB-283E-DDEE-B7D8-FA2D30361B04}"/>
              </a:ext>
            </a:extLst>
          </p:cNvPr>
          <p:cNvSpPr/>
          <p:nvPr/>
        </p:nvSpPr>
        <p:spPr>
          <a:xfrm rot="16200000">
            <a:off x="5154229" y="5125537"/>
            <a:ext cx="987342" cy="278654"/>
          </a:xfrm>
          <a:prstGeom prst="flowChartExtract">
            <a:avLst/>
          </a:prstGeom>
          <a:solidFill>
            <a:srgbClr val="FFC000">
              <a:alpha val="4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DAE596-44DD-086C-9367-6DF2FF9EFFEB}"/>
              </a:ext>
            </a:extLst>
          </p:cNvPr>
          <p:cNvSpPr/>
          <p:nvPr/>
        </p:nvSpPr>
        <p:spPr>
          <a:xfrm>
            <a:off x="5886349" y="4950088"/>
            <a:ext cx="5378400" cy="977786"/>
          </a:xfrm>
          <a:prstGeom prst="rect">
            <a:avLst/>
          </a:prstGeom>
          <a:solidFill>
            <a:srgbClr val="FFFFFF">
              <a:alpha val="60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A796CB-EE43-B558-4B6D-102D71D5A705}"/>
              </a:ext>
            </a:extLst>
          </p:cNvPr>
          <p:cNvSpPr txBox="1"/>
          <p:nvPr/>
        </p:nvSpPr>
        <p:spPr>
          <a:xfrm>
            <a:off x="757983" y="1962035"/>
            <a:ext cx="1203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accent5"/>
                </a:solidFill>
              </a:rPr>
              <a:t>£750m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C7720B-D235-D7DD-2B2F-02F555D138F7}"/>
              </a:ext>
            </a:extLst>
          </p:cNvPr>
          <p:cNvSpPr txBox="1"/>
          <p:nvPr/>
        </p:nvSpPr>
        <p:spPr>
          <a:xfrm>
            <a:off x="7649067" y="1927244"/>
            <a:ext cx="77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accent5"/>
                </a:solidFill>
              </a:rPr>
              <a:t>30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733B6F1-7857-F753-9D27-E04254B94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17367"/>
            <a:ext cx="888762" cy="408245"/>
          </a:xfrm>
          <a:prstGeom prst="rect">
            <a:avLst/>
          </a:prstGeom>
        </p:spPr>
      </p:pic>
      <p:pic>
        <p:nvPicPr>
          <p:cNvPr id="3074" name="Picture 2" descr="suffolk-county-council-logo – Offton and Willisham Village Hall">
            <a:extLst>
              <a:ext uri="{FF2B5EF4-FFF2-40B4-BE49-F238E27FC236}">
                <a16:creationId xmlns:a16="http://schemas.microsoft.com/office/drawing/2014/main" id="{B799614D-A5B4-A417-84A9-6542E5BEB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038" y="5042694"/>
            <a:ext cx="1089399" cy="34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9B12AE4-3A16-2045-6586-093E1AF5D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074" y="5471168"/>
            <a:ext cx="1089399" cy="3688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338548F-5667-FB29-28F0-4F8BD6F0C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7996" y="5046309"/>
            <a:ext cx="841870" cy="4060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6E35606-C483-A409-1AEC-DDB329816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8873" y="5448692"/>
            <a:ext cx="841868" cy="37738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73C5B86-F62B-CBF3-528E-33188D97AC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5531" y="5068145"/>
            <a:ext cx="841869" cy="6488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9D4FCDF-1AA2-C3FA-8A87-4EF2833ED7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4213" y="4730792"/>
            <a:ext cx="655568" cy="49116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DEBA064-06EB-BF06-2865-B4B025FDC8E2}"/>
              </a:ext>
            </a:extLst>
          </p:cNvPr>
          <p:cNvSpPr txBox="1"/>
          <p:nvPr/>
        </p:nvSpPr>
        <p:spPr>
          <a:xfrm>
            <a:off x="733928" y="4810418"/>
            <a:ext cx="27901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lt1"/>
                </a:solidFill>
              </a:rPr>
              <a:t>Support potential inward investors to connect to existing innovation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lt1"/>
                </a:solidFill>
              </a:rPr>
              <a:t>Provide first-rate aftercare for landed FDI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0F6A85-AC76-1CB5-C8CE-09A3855938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9327" y="5300211"/>
            <a:ext cx="2042768" cy="4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7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27BC8F-A9E1-17A2-329A-78243A52A9EA}"/>
              </a:ext>
            </a:extLst>
          </p:cNvPr>
          <p:cNvSpPr txBox="1"/>
          <p:nvPr/>
        </p:nvSpPr>
        <p:spPr>
          <a:xfrm>
            <a:off x="523435" y="566776"/>
            <a:ext cx="88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rgbClr val="FFC000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2.4</a:t>
            </a:r>
            <a:endParaRPr lang="en-GB" sz="2400" b="1">
              <a:solidFill>
                <a:srgbClr val="FFC000"/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AF06F-2DF9-6D51-A36D-6D712F57A2D1}"/>
              </a:ext>
            </a:extLst>
          </p:cNvPr>
          <p:cNvSpPr txBox="1"/>
          <p:nvPr/>
        </p:nvSpPr>
        <p:spPr>
          <a:xfrm>
            <a:off x="1413121" y="566776"/>
            <a:ext cx="1049244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chemeClr val="bg1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DEPLOY </a:t>
            </a:r>
            <a:r>
              <a:rPr lang="en-GB" sz="1400">
                <a:solidFill>
                  <a:schemeClr val="bg1"/>
                </a:solidFill>
                <a:latin typeface="Railroad Gothic ATF Medium" panose="020B0503030702040204" pitchFamily="34" charset="77"/>
              </a:rPr>
              <a:t>Work to facilitate the deployment of innovations across our region to drive productivity and tackle local social and economic disparities</a:t>
            </a:r>
          </a:p>
          <a:p>
            <a:endParaRPr lang="en-GB" sz="2400" b="1">
              <a:solidFill>
                <a:schemeClr val="bg1"/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35555D-9394-9CA6-0D33-515933C08EB9}"/>
              </a:ext>
            </a:extLst>
          </p:cNvPr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D79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B7EE4-83C0-3875-8772-59645D06B16C}"/>
              </a:ext>
            </a:extLst>
          </p:cNvPr>
          <p:cNvSpPr txBox="1">
            <a:spLocks/>
          </p:cNvSpPr>
          <p:nvPr/>
        </p:nvSpPr>
        <p:spPr>
          <a:xfrm>
            <a:off x="523435" y="6356350"/>
            <a:ext cx="2919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7DB754E-EBBB-4DCD-9AC2-F43648C49980}" type="slidenum">
              <a:rPr lang="en-GB" smtClean="0">
                <a:solidFill>
                  <a:schemeClr val="bg1"/>
                </a:solidFill>
                <a:latin typeface="Railroad Gothic ATF Medium" panose="020B0503030702040204" pitchFamily="34" charset="77"/>
              </a:rPr>
              <a:pPr algn="l"/>
              <a:t>8</a:t>
            </a:fld>
            <a:endParaRPr lang="en-GB">
              <a:solidFill>
                <a:schemeClr val="bg1"/>
              </a:solidFill>
              <a:latin typeface="Railroad Gothic ATF Medium" panose="020B0503030702040204" pitchFamily="34" charset="77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A8F2C35-79BE-292D-B126-188EA68F3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2" y="6272966"/>
            <a:ext cx="2514601" cy="34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45AF4B-397D-DE1D-A737-7FD9849896C7}"/>
              </a:ext>
            </a:extLst>
          </p:cNvPr>
          <p:cNvSpPr/>
          <p:nvPr/>
        </p:nvSpPr>
        <p:spPr>
          <a:xfrm>
            <a:off x="733928" y="1622037"/>
            <a:ext cx="10492442" cy="179679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rgbClr val="164150"/>
                </a:solidFill>
              </a:rPr>
              <a:t>Outcomes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A5E0F-4FB1-5A88-50F3-5D6E4F5C8C7F}"/>
              </a:ext>
            </a:extLst>
          </p:cNvPr>
          <p:cNvSpPr/>
          <p:nvPr/>
        </p:nvSpPr>
        <p:spPr>
          <a:xfrm>
            <a:off x="745956" y="1872517"/>
            <a:ext cx="5139118" cy="74123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19138"/>
            <a:endParaRPr lang="en-GB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7D8E6F-0AF4-D602-6903-8408AE24DF59}"/>
              </a:ext>
            </a:extLst>
          </p:cNvPr>
          <p:cNvSpPr/>
          <p:nvPr/>
        </p:nvSpPr>
        <p:spPr>
          <a:xfrm>
            <a:off x="745956" y="3254962"/>
            <a:ext cx="4651816" cy="179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rgbClr val="164150"/>
                </a:solidFill>
              </a:rPr>
              <a:t>Activities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0A504B-2427-6FB7-8789-2423CA370F56}"/>
              </a:ext>
            </a:extLst>
          </p:cNvPr>
          <p:cNvSpPr/>
          <p:nvPr/>
        </p:nvSpPr>
        <p:spPr>
          <a:xfrm>
            <a:off x="757984" y="3525843"/>
            <a:ext cx="4640714" cy="24020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Identify opportunities for local businesses to deploy innovations in mobility, clean energy, healthcare, and education into local service delivery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B1B9DA-7C8F-23A1-4AC2-726DBF95A0B1}"/>
              </a:ext>
            </a:extLst>
          </p:cNvPr>
          <p:cNvSpPr/>
          <p:nvPr/>
        </p:nvSpPr>
        <p:spPr>
          <a:xfrm>
            <a:off x="5858646" y="3275362"/>
            <a:ext cx="5378400" cy="179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rgbClr val="164150"/>
                </a:solidFill>
              </a:rPr>
              <a:t>Examples – work undertaken to date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DCE890-90E3-9C0B-E9F6-5690194A8E1F}"/>
              </a:ext>
            </a:extLst>
          </p:cNvPr>
          <p:cNvSpPr/>
          <p:nvPr/>
        </p:nvSpPr>
        <p:spPr>
          <a:xfrm>
            <a:off x="5866024" y="3525844"/>
            <a:ext cx="5378400" cy="107915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1C5269-E263-56E2-EF86-47D13F0C5C9A}"/>
              </a:ext>
            </a:extLst>
          </p:cNvPr>
          <p:cNvSpPr/>
          <p:nvPr/>
        </p:nvSpPr>
        <p:spPr>
          <a:xfrm>
            <a:off x="5885073" y="4713096"/>
            <a:ext cx="5388139" cy="1812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rgbClr val="164150"/>
                </a:solidFill>
              </a:rPr>
              <a:t>Existing initiatives being leveraged</a:t>
            </a:r>
          </a:p>
        </p:txBody>
      </p:sp>
      <p:sp>
        <p:nvSpPr>
          <p:cNvPr id="17" name="Flowchart: Extract 16">
            <a:extLst>
              <a:ext uri="{FF2B5EF4-FFF2-40B4-BE49-F238E27FC236}">
                <a16:creationId xmlns:a16="http://schemas.microsoft.com/office/drawing/2014/main" id="{748AF5A0-6D01-B1D8-27E5-4729B9ECBC02}"/>
              </a:ext>
            </a:extLst>
          </p:cNvPr>
          <p:cNvSpPr/>
          <p:nvPr/>
        </p:nvSpPr>
        <p:spPr>
          <a:xfrm>
            <a:off x="733928" y="2833348"/>
            <a:ext cx="4651816" cy="365125"/>
          </a:xfrm>
          <a:prstGeom prst="flowChartExtract">
            <a:avLst/>
          </a:prstGeom>
          <a:solidFill>
            <a:srgbClr val="FFC000">
              <a:alpha val="4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Extract 19">
            <a:extLst>
              <a:ext uri="{FF2B5EF4-FFF2-40B4-BE49-F238E27FC236}">
                <a16:creationId xmlns:a16="http://schemas.microsoft.com/office/drawing/2014/main" id="{07AAAC22-33F0-5C23-7F35-A83085C625D8}"/>
              </a:ext>
            </a:extLst>
          </p:cNvPr>
          <p:cNvSpPr/>
          <p:nvPr/>
        </p:nvSpPr>
        <p:spPr>
          <a:xfrm rot="16200000">
            <a:off x="5144704" y="5125537"/>
            <a:ext cx="987342" cy="278654"/>
          </a:xfrm>
          <a:prstGeom prst="flowChartExtract">
            <a:avLst/>
          </a:prstGeom>
          <a:solidFill>
            <a:srgbClr val="FFC000">
              <a:alpha val="4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BC92F2-84EE-0AC7-E4B4-F9F8E4AC3791}"/>
              </a:ext>
            </a:extLst>
          </p:cNvPr>
          <p:cNvSpPr/>
          <p:nvPr/>
        </p:nvSpPr>
        <p:spPr>
          <a:xfrm>
            <a:off x="5894813" y="4950088"/>
            <a:ext cx="5378400" cy="977786"/>
          </a:xfrm>
          <a:prstGeom prst="rect">
            <a:avLst/>
          </a:prstGeom>
          <a:solidFill>
            <a:srgbClr val="FFFFFF">
              <a:alpha val="60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87A254-D73A-B060-FC18-D5747C70817E}"/>
              </a:ext>
            </a:extLst>
          </p:cNvPr>
          <p:cNvSpPr txBox="1"/>
          <p:nvPr/>
        </p:nvSpPr>
        <p:spPr>
          <a:xfrm>
            <a:off x="915813" y="1985202"/>
            <a:ext cx="99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accent5"/>
                </a:solidFill>
              </a:rPr>
              <a:t>50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BE59272-2B71-9223-1015-0D704F80E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151" y="5034890"/>
            <a:ext cx="953842" cy="3981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75B4DF-FAE4-F55C-03A3-C4F879361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877" y="5495594"/>
            <a:ext cx="717591" cy="340343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11145DE-7DD5-F8DD-F684-0EDAE5BC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546" y="5084716"/>
            <a:ext cx="759227" cy="63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ED55B5-5E98-BDDC-3B9E-DF4201EC3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1664" y="5489659"/>
            <a:ext cx="2335804" cy="38245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A6AA6B-40FC-9FD9-EFFF-1DE689BFD8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7388" y="5039845"/>
            <a:ext cx="1283920" cy="3563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C098508-3018-F3EF-78F1-CF110CF23B26}"/>
              </a:ext>
            </a:extLst>
          </p:cNvPr>
          <p:cNvSpPr txBox="1"/>
          <p:nvPr/>
        </p:nvSpPr>
        <p:spPr>
          <a:xfrm>
            <a:off x="733928" y="4102934"/>
            <a:ext cx="27091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lt1"/>
                </a:solidFill>
              </a:rPr>
              <a:t>Facilitate local businesses to secure commercial contracts for such deployments, working with UKRI, IUKBG, IUKBC, Catapults, DWP, both LSIPs, Schools, NHS Trusts, Health Innovation East), and other third sector organisations 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2B5187B-0438-1949-69EB-4AF0F6A30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4203" y="4169674"/>
            <a:ext cx="1701721" cy="109366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DB3072-9033-A3BF-44A3-0EEAB61EFFBE}"/>
              </a:ext>
            </a:extLst>
          </p:cNvPr>
          <p:cNvSpPr/>
          <p:nvPr/>
        </p:nvSpPr>
        <p:spPr>
          <a:xfrm>
            <a:off x="7227872" y="1872517"/>
            <a:ext cx="3978608" cy="74368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626745"/>
            <a:r>
              <a:rPr lang="en-US" sz="1200"/>
              <a:t>Innovation partnerships established that bring new technological innovations to local businesses and communities.</a:t>
            </a:r>
            <a:endParaRPr lang="en-GB" sz="1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623AF3-2B8F-B66C-2000-CB12896A7DDC}"/>
              </a:ext>
            </a:extLst>
          </p:cNvPr>
          <p:cNvSpPr txBox="1"/>
          <p:nvPr/>
        </p:nvSpPr>
        <p:spPr>
          <a:xfrm>
            <a:off x="7372686" y="1998710"/>
            <a:ext cx="77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31AF19-EA8C-8305-19C0-5A1B3FBF4B4A}"/>
              </a:ext>
            </a:extLst>
          </p:cNvPr>
          <p:cNvSpPr txBox="1"/>
          <p:nvPr/>
        </p:nvSpPr>
        <p:spPr>
          <a:xfrm>
            <a:off x="1635759" y="1906378"/>
            <a:ext cx="3762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/>
            <a:r>
              <a:rPr lang="en-GB" sz="1200">
                <a:solidFill>
                  <a:schemeClr val="bg1"/>
                </a:solidFill>
              </a:rPr>
              <a:t>Businesses supported to leverage new innovations to develop innovative new products or services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B0F02-0B5E-B445-F9FB-61B036AF3814}"/>
              </a:ext>
            </a:extLst>
          </p:cNvPr>
          <p:cNvSpPr txBox="1"/>
          <p:nvPr/>
        </p:nvSpPr>
        <p:spPr>
          <a:xfrm>
            <a:off x="6095999" y="3598835"/>
            <a:ext cx="489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</a:rPr>
              <a:t>Innovation &amp; Skills and Clean Energy Funds - £c.1m awarded in the first round across 15 projects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</a:rPr>
              <a:t>Harwich Innovation Cluster SG supported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</a:rPr>
              <a:t>Gateway 14 Skills &amp; Innovation Centre to be supported</a:t>
            </a:r>
          </a:p>
        </p:txBody>
      </p:sp>
    </p:spTree>
    <p:extLst>
      <p:ext uri="{BB962C8B-B14F-4D97-AF65-F5344CB8AC3E}">
        <p14:creationId xmlns:p14="http://schemas.microsoft.com/office/powerpoint/2010/main" val="204902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27BC8F-A9E1-17A2-329A-78243A52A9EA}"/>
              </a:ext>
            </a:extLst>
          </p:cNvPr>
          <p:cNvSpPr txBox="1"/>
          <p:nvPr/>
        </p:nvSpPr>
        <p:spPr>
          <a:xfrm>
            <a:off x="523435" y="566776"/>
            <a:ext cx="88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rgbClr val="FFC000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3.0</a:t>
            </a:r>
            <a:endParaRPr lang="en-GB" sz="2400" b="1">
              <a:solidFill>
                <a:srgbClr val="FFC000"/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AF06F-2DF9-6D51-A36D-6D712F57A2D1}"/>
              </a:ext>
            </a:extLst>
          </p:cNvPr>
          <p:cNvSpPr txBox="1"/>
          <p:nvPr/>
        </p:nvSpPr>
        <p:spPr>
          <a:xfrm>
            <a:off x="1413121" y="566776"/>
            <a:ext cx="9104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chemeClr val="bg1"/>
                </a:solidFill>
                <a:effectLst/>
                <a:latin typeface="Railroad Gothic ATF Medium" panose="020B050303070204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Innovation Assets Accessible to FPE businesses</a:t>
            </a:r>
            <a:endParaRPr lang="en-GB" sz="2400" b="1">
              <a:solidFill>
                <a:schemeClr val="bg1"/>
              </a:solidFill>
              <a:effectLst/>
              <a:latin typeface="DIN 2014 Demi" panose="020B0504020202020204" pitchFamily="34" charset="77"/>
              <a:ea typeface="DIN 2014 Demi" panose="020B0504020202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B7EE4-83C0-3875-8772-59645D06B16C}"/>
              </a:ext>
            </a:extLst>
          </p:cNvPr>
          <p:cNvSpPr txBox="1">
            <a:spLocks/>
          </p:cNvSpPr>
          <p:nvPr/>
        </p:nvSpPr>
        <p:spPr>
          <a:xfrm>
            <a:off x="523435" y="6356350"/>
            <a:ext cx="2919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7DB754E-EBBB-4DCD-9AC2-F43648C49980}" type="slidenum">
              <a:rPr lang="en-GB" smtClean="0">
                <a:solidFill>
                  <a:schemeClr val="bg1"/>
                </a:solidFill>
                <a:latin typeface="Railroad Gothic ATF Medium" panose="020B0503030702040204" pitchFamily="34" charset="77"/>
              </a:rPr>
              <a:pPr algn="l"/>
              <a:t>9</a:t>
            </a:fld>
            <a:endParaRPr lang="en-GB">
              <a:solidFill>
                <a:schemeClr val="bg1"/>
              </a:solidFill>
              <a:latin typeface="Railroad Gothic ATF Medium" panose="020B050303070204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E9016C-3A9F-E870-8001-DFC025AD73F7}"/>
              </a:ext>
            </a:extLst>
          </p:cNvPr>
          <p:cNvSpPr txBox="1"/>
          <p:nvPr/>
        </p:nvSpPr>
        <p:spPr>
          <a:xfrm>
            <a:off x="1435035" y="1064435"/>
            <a:ext cx="91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FFC000"/>
                </a:solidFill>
              </a:rPr>
              <a:t>Businesses locating in FPE can access a range of world-class innovation assets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9E40D2A-B807-FDEC-FAE7-68F6C747D6EF}"/>
              </a:ext>
            </a:extLst>
          </p:cNvPr>
          <p:cNvSpPr/>
          <p:nvPr/>
        </p:nvSpPr>
        <p:spPr>
          <a:xfrm>
            <a:off x="3129214" y="1710766"/>
            <a:ext cx="1864896" cy="3651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Agri-Tech &amp; -Food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CCD3323-7E5E-A3CE-C5B2-83537EBC0E27}"/>
              </a:ext>
            </a:extLst>
          </p:cNvPr>
          <p:cNvSpPr/>
          <p:nvPr/>
        </p:nvSpPr>
        <p:spPr>
          <a:xfrm>
            <a:off x="5368090" y="1710766"/>
            <a:ext cx="1864896" cy="3651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AI / Digital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7407EF6-7FA6-B465-A0E2-E34562806BFB}"/>
              </a:ext>
            </a:extLst>
          </p:cNvPr>
          <p:cNvSpPr/>
          <p:nvPr/>
        </p:nvSpPr>
        <p:spPr>
          <a:xfrm>
            <a:off x="7606966" y="1710766"/>
            <a:ext cx="1864896" cy="3651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Adv. Manufacturing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2CD3844-BD0D-21F7-4098-548C8258DA9D}"/>
              </a:ext>
            </a:extLst>
          </p:cNvPr>
          <p:cNvSpPr/>
          <p:nvPr/>
        </p:nvSpPr>
        <p:spPr>
          <a:xfrm>
            <a:off x="9845844" y="1710766"/>
            <a:ext cx="1864896" cy="3651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X-Cutting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21CC8E5-8D4F-FD43-951D-9E0D86C567CA}"/>
              </a:ext>
            </a:extLst>
          </p:cNvPr>
          <p:cNvSpPr txBox="1"/>
          <p:nvPr/>
        </p:nvSpPr>
        <p:spPr>
          <a:xfrm>
            <a:off x="853248" y="2350602"/>
            <a:ext cx="149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FC000"/>
                </a:solidFill>
              </a:rPr>
              <a:t>ORE Catapult, incl. Fit 4 Offshore Renewables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BC6E25F-79E6-6B98-C49A-0FDF35A25636}"/>
              </a:ext>
            </a:extLst>
          </p:cNvPr>
          <p:cNvSpPr txBox="1"/>
          <p:nvPr/>
        </p:nvSpPr>
        <p:spPr>
          <a:xfrm>
            <a:off x="853248" y="4500326"/>
            <a:ext cx="149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FFC000"/>
                </a:solidFill>
              </a:rPr>
              <a:t>Orbis Energy CEFAS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B7A76EE-F587-98A8-1DF1-C57B904A39EB}"/>
              </a:ext>
            </a:extLst>
          </p:cNvPr>
          <p:cNvSpPr txBox="1"/>
          <p:nvPr/>
        </p:nvSpPr>
        <p:spPr>
          <a:xfrm>
            <a:off x="853248" y="5013380"/>
            <a:ext cx="149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FFC000"/>
                </a:solidFill>
              </a:rPr>
              <a:t>East of England Energy Group (EEEGR)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5454A4D-E101-AC5E-5F6F-9EC683E8F4F8}"/>
              </a:ext>
            </a:extLst>
          </p:cNvPr>
          <p:cNvSpPr txBox="1"/>
          <p:nvPr/>
        </p:nvSpPr>
        <p:spPr>
          <a:xfrm>
            <a:off x="3099294" y="4607481"/>
            <a:ext cx="149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FFC000"/>
                </a:solidFill>
              </a:rPr>
              <a:t>Broadland Food and Innovation Centre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4116825-AE3D-93B3-E6C4-CC37A17E6E1E}"/>
              </a:ext>
            </a:extLst>
          </p:cNvPr>
          <p:cNvSpPr txBox="1"/>
          <p:nvPr/>
        </p:nvSpPr>
        <p:spPr>
          <a:xfrm>
            <a:off x="3099294" y="5316704"/>
            <a:ext cx="128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FFC000"/>
                </a:solidFill>
              </a:rPr>
              <a:t>Norwich Research Park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333C68E-E95C-CBA8-CFDB-19B1ED0714E1}"/>
              </a:ext>
            </a:extLst>
          </p:cNvPr>
          <p:cNvSpPr txBox="1"/>
          <p:nvPr/>
        </p:nvSpPr>
        <p:spPr>
          <a:xfrm>
            <a:off x="3102800" y="2350602"/>
            <a:ext cx="1499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FC000"/>
                </a:solidFill>
              </a:rPr>
              <a:t>Agri-Tech East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D8E893B-73A9-3DFA-4C47-88B669C27F9B}"/>
              </a:ext>
            </a:extLst>
          </p:cNvPr>
          <p:cNvSpPr txBox="1"/>
          <p:nvPr/>
        </p:nvSpPr>
        <p:spPr>
          <a:xfrm>
            <a:off x="5236677" y="3295172"/>
            <a:ext cx="2043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i="1">
                <a:solidFill>
                  <a:schemeClr val="accent5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0">
                <a:solidFill>
                  <a:srgbClr val="FFC000"/>
                </a:solidFill>
              </a:rPr>
              <a:t>Knowledge Gateway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AF8482C-474F-B0CE-5B26-56F057D35A0F}"/>
              </a:ext>
            </a:extLst>
          </p:cNvPr>
          <p:cNvSpPr txBox="1"/>
          <p:nvPr/>
        </p:nvSpPr>
        <p:spPr>
          <a:xfrm>
            <a:off x="5236677" y="4027723"/>
            <a:ext cx="1499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FC000"/>
                </a:solidFill>
              </a:rPr>
              <a:t>Tech East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912DB28-1414-DE30-EE6B-3EAF8A872F9B}"/>
              </a:ext>
            </a:extLst>
          </p:cNvPr>
          <p:cNvSpPr txBox="1"/>
          <p:nvPr/>
        </p:nvSpPr>
        <p:spPr>
          <a:xfrm>
            <a:off x="5236677" y="4598746"/>
            <a:ext cx="1496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accent5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FFC000"/>
                </a:solidFill>
              </a:rPr>
              <a:t>Smart Emerging Technologies Institute (SETI) – UEA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92883AE-512B-337A-F37B-9BEE187B3FCB}"/>
              </a:ext>
            </a:extLst>
          </p:cNvPr>
          <p:cNvSpPr txBox="1"/>
          <p:nvPr/>
        </p:nvSpPr>
        <p:spPr>
          <a:xfrm>
            <a:off x="5236677" y="2809210"/>
            <a:ext cx="196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err="1">
                <a:solidFill>
                  <a:srgbClr val="FFC000"/>
                </a:solidFill>
              </a:rPr>
              <a:t>Adastral</a:t>
            </a:r>
            <a:r>
              <a:rPr lang="en-GB" sz="1200" b="1">
                <a:solidFill>
                  <a:srgbClr val="FFC000"/>
                </a:solidFill>
              </a:rPr>
              <a:t> </a:t>
            </a:r>
            <a:r>
              <a:rPr lang="en-GB" sz="1200">
                <a:solidFill>
                  <a:srgbClr val="FFC000"/>
                </a:solidFill>
              </a:rPr>
              <a:t>Park /  Innovation Martlesham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>
              <a:solidFill>
                <a:srgbClr val="FFC00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E351193-D819-C642-C3A1-DB8A9203609E}"/>
              </a:ext>
            </a:extLst>
          </p:cNvPr>
          <p:cNvSpPr txBox="1"/>
          <p:nvPr/>
        </p:nvSpPr>
        <p:spPr>
          <a:xfrm>
            <a:off x="7629795" y="2350602"/>
            <a:ext cx="1583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FC000"/>
                </a:solidFill>
              </a:rPr>
              <a:t>New Anglia Advanced Manufacturing &amp; Engineering (NAAME)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453E760-1128-BC4D-D164-583DADCABAC6}"/>
              </a:ext>
            </a:extLst>
          </p:cNvPr>
          <p:cNvSpPr txBox="1"/>
          <p:nvPr/>
        </p:nvSpPr>
        <p:spPr>
          <a:xfrm>
            <a:off x="9800101" y="2350602"/>
            <a:ext cx="162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FC000"/>
                </a:solidFill>
              </a:rPr>
              <a:t>University of Suffolk Innovation Labs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1B3D838-ACC2-3664-1485-854E4ADC3E35}"/>
              </a:ext>
            </a:extLst>
          </p:cNvPr>
          <p:cNvSpPr txBox="1"/>
          <p:nvPr/>
        </p:nvSpPr>
        <p:spPr>
          <a:xfrm>
            <a:off x="9800101" y="3017470"/>
            <a:ext cx="183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FC000"/>
                </a:solidFill>
              </a:rPr>
              <a:t>Sudbury/Stowmarket Innovation Labs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5EC45E8-64F3-5E8A-2152-94B1D485EE9D}"/>
              </a:ext>
            </a:extLst>
          </p:cNvPr>
          <p:cNvSpPr txBox="1"/>
          <p:nvPr/>
        </p:nvSpPr>
        <p:spPr>
          <a:xfrm>
            <a:off x="9750941" y="4452596"/>
            <a:ext cx="1499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FFC000"/>
                </a:solidFill>
              </a:rPr>
              <a:t>MENTA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6CE6DB4-1BC0-5B6E-A967-421B7821EB93}"/>
              </a:ext>
            </a:extLst>
          </p:cNvPr>
          <p:cNvSpPr txBox="1"/>
          <p:nvPr/>
        </p:nvSpPr>
        <p:spPr>
          <a:xfrm>
            <a:off x="9750941" y="4678708"/>
            <a:ext cx="195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FC000"/>
                </a:solidFill>
              </a:rPr>
              <a:t>Framlingham Technology Centre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7801167-0891-36AD-4904-E1D95FB53A7C}"/>
              </a:ext>
            </a:extLst>
          </p:cNvPr>
          <p:cNvSpPr txBox="1"/>
          <p:nvPr/>
        </p:nvSpPr>
        <p:spPr>
          <a:xfrm>
            <a:off x="9750941" y="5079437"/>
            <a:ext cx="175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i="1" err="1">
                <a:solidFill>
                  <a:srgbClr val="FFC000"/>
                </a:solidFill>
              </a:rPr>
              <a:t>S</a:t>
            </a:r>
            <a:r>
              <a:rPr lang="en-GB" sz="1200" i="1" err="1">
                <a:solidFill>
                  <a:srgbClr val="FFC000"/>
                </a:solidFill>
              </a:rPr>
              <a:t>cottow</a:t>
            </a:r>
            <a:r>
              <a:rPr lang="en-GB" sz="1200" i="1">
                <a:solidFill>
                  <a:srgbClr val="FFC000"/>
                </a:solidFill>
              </a:rPr>
              <a:t> Enterprise Park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CEA329B-91B9-8279-6A26-18183E951BCC}"/>
              </a:ext>
            </a:extLst>
          </p:cNvPr>
          <p:cNvSpPr txBox="1"/>
          <p:nvPr/>
        </p:nvSpPr>
        <p:spPr>
          <a:xfrm>
            <a:off x="9750941" y="5492270"/>
            <a:ext cx="1499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FFC000"/>
                </a:solidFill>
              </a:rPr>
              <a:t>Akcela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AC58460-5711-383E-279A-3DC0AEE57741}"/>
              </a:ext>
            </a:extLst>
          </p:cNvPr>
          <p:cNvSpPr txBox="1"/>
          <p:nvPr/>
        </p:nvSpPr>
        <p:spPr>
          <a:xfrm>
            <a:off x="9750941" y="5763380"/>
            <a:ext cx="149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FFC000"/>
                </a:solidFill>
              </a:rPr>
              <a:t>Anglia Capital Group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B4E1CF3A-4126-A977-3CB9-556C3E2A389E}"/>
              </a:ext>
            </a:extLst>
          </p:cNvPr>
          <p:cNvSpPr/>
          <p:nvPr/>
        </p:nvSpPr>
        <p:spPr>
          <a:xfrm>
            <a:off x="10576400" y="582418"/>
            <a:ext cx="144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A22E511-F889-2D4E-C4EF-57E8C6283C94}"/>
              </a:ext>
            </a:extLst>
          </p:cNvPr>
          <p:cNvSpPr/>
          <p:nvPr/>
        </p:nvSpPr>
        <p:spPr>
          <a:xfrm>
            <a:off x="10576400" y="881884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03EA804-5EFC-D5C7-1BDF-066C05BAB439}"/>
              </a:ext>
            </a:extLst>
          </p:cNvPr>
          <p:cNvSpPr/>
          <p:nvPr/>
        </p:nvSpPr>
        <p:spPr>
          <a:xfrm>
            <a:off x="10576400" y="1181349"/>
            <a:ext cx="144000" cy="144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3B46B455-ADB3-B818-C1FF-46A7145B2845}"/>
              </a:ext>
            </a:extLst>
          </p:cNvPr>
          <p:cNvSpPr/>
          <p:nvPr/>
        </p:nvSpPr>
        <p:spPr>
          <a:xfrm>
            <a:off x="10576400" y="282952"/>
            <a:ext cx="144000" cy="144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CFF5F80-2D6B-BDAC-5952-DA7503498B57}"/>
              </a:ext>
            </a:extLst>
          </p:cNvPr>
          <p:cNvSpPr txBox="1"/>
          <p:nvPr/>
        </p:nvSpPr>
        <p:spPr>
          <a:xfrm>
            <a:off x="10720400" y="241099"/>
            <a:ext cx="1339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FFC000"/>
                </a:solidFill>
              </a:rPr>
              <a:t>Test facilities/lab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D17DB3A-7475-0591-5AFC-90FC7CEAE419}"/>
              </a:ext>
            </a:extLst>
          </p:cNvPr>
          <p:cNvSpPr txBox="1"/>
          <p:nvPr/>
        </p:nvSpPr>
        <p:spPr>
          <a:xfrm>
            <a:off x="10725700" y="539072"/>
            <a:ext cx="1339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FFC000"/>
                </a:solidFill>
              </a:rPr>
              <a:t>Office space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1DD7DD8-9691-208E-52E1-59108F118837}"/>
              </a:ext>
            </a:extLst>
          </p:cNvPr>
          <p:cNvSpPr txBox="1"/>
          <p:nvPr/>
        </p:nvSpPr>
        <p:spPr>
          <a:xfrm>
            <a:off x="10732900" y="848272"/>
            <a:ext cx="153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FFC000"/>
                </a:solidFill>
              </a:rPr>
              <a:t>Advice &amp; networks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C25B6F3-2C09-9E83-9E20-79F0A12CC7B6}"/>
              </a:ext>
            </a:extLst>
          </p:cNvPr>
          <p:cNvSpPr txBox="1"/>
          <p:nvPr/>
        </p:nvSpPr>
        <p:spPr>
          <a:xfrm>
            <a:off x="10732900" y="1157454"/>
            <a:ext cx="1339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FFC000"/>
                </a:solidFill>
              </a:rPr>
              <a:t>Funding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E1F18BF6-966C-38D5-7A54-9DE784FBD6BE}"/>
              </a:ext>
            </a:extLst>
          </p:cNvPr>
          <p:cNvSpPr/>
          <p:nvPr/>
        </p:nvSpPr>
        <p:spPr>
          <a:xfrm>
            <a:off x="2346838" y="4575021"/>
            <a:ext cx="144000" cy="144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0BD6BE2-13DB-8603-B8C9-ED833D669D9F}"/>
              </a:ext>
            </a:extLst>
          </p:cNvPr>
          <p:cNvSpPr/>
          <p:nvPr/>
        </p:nvSpPr>
        <p:spPr>
          <a:xfrm>
            <a:off x="2346838" y="5100924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B9225DA7-7DD2-867D-1575-65DB87E311B6}"/>
              </a:ext>
            </a:extLst>
          </p:cNvPr>
          <p:cNvSpPr/>
          <p:nvPr/>
        </p:nvSpPr>
        <p:spPr>
          <a:xfrm>
            <a:off x="2346838" y="2425232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EFA594A3-CFDE-371B-5EF0-5E4319C7CD30}"/>
              </a:ext>
            </a:extLst>
          </p:cNvPr>
          <p:cNvSpPr/>
          <p:nvPr/>
        </p:nvSpPr>
        <p:spPr>
          <a:xfrm>
            <a:off x="4662532" y="4659429"/>
            <a:ext cx="144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5FBEF7B7-E9F7-7C73-4BD2-2EF8868810E6}"/>
              </a:ext>
            </a:extLst>
          </p:cNvPr>
          <p:cNvSpPr/>
          <p:nvPr/>
        </p:nvSpPr>
        <p:spPr>
          <a:xfrm>
            <a:off x="4874390" y="4659429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48801A8-9AF5-828F-8E7C-B6B738226A85}"/>
              </a:ext>
            </a:extLst>
          </p:cNvPr>
          <p:cNvSpPr/>
          <p:nvPr/>
        </p:nvSpPr>
        <p:spPr>
          <a:xfrm>
            <a:off x="4455659" y="4659429"/>
            <a:ext cx="144000" cy="144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F0432FC7-B6CA-7165-8A51-57F37442A67C}"/>
              </a:ext>
            </a:extLst>
          </p:cNvPr>
          <p:cNvSpPr/>
          <p:nvPr/>
        </p:nvSpPr>
        <p:spPr>
          <a:xfrm>
            <a:off x="4662532" y="5354805"/>
            <a:ext cx="144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CC94E1EE-8784-3E4D-8656-7B9EAA86096F}"/>
              </a:ext>
            </a:extLst>
          </p:cNvPr>
          <p:cNvSpPr/>
          <p:nvPr/>
        </p:nvSpPr>
        <p:spPr>
          <a:xfrm>
            <a:off x="4874390" y="5354805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96E2A224-6EB4-8558-2CDB-9B9E9866A5ED}"/>
              </a:ext>
            </a:extLst>
          </p:cNvPr>
          <p:cNvSpPr/>
          <p:nvPr/>
        </p:nvSpPr>
        <p:spPr>
          <a:xfrm>
            <a:off x="4455659" y="5354805"/>
            <a:ext cx="144000" cy="144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7F29DFE6-F5F4-0A40-BD7F-8D39C3EF2241}"/>
              </a:ext>
            </a:extLst>
          </p:cNvPr>
          <p:cNvSpPr/>
          <p:nvPr/>
        </p:nvSpPr>
        <p:spPr>
          <a:xfrm>
            <a:off x="4455659" y="2433399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28059D1-7AC7-A773-0F4C-F8EE6535FFA6}"/>
              </a:ext>
            </a:extLst>
          </p:cNvPr>
          <p:cNvSpPr/>
          <p:nvPr/>
        </p:nvSpPr>
        <p:spPr>
          <a:xfrm>
            <a:off x="6901473" y="2846098"/>
            <a:ext cx="144000" cy="144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12A00E8-958A-0744-718F-F0E6099E23C8}"/>
              </a:ext>
            </a:extLst>
          </p:cNvPr>
          <p:cNvSpPr/>
          <p:nvPr/>
        </p:nvSpPr>
        <p:spPr>
          <a:xfrm>
            <a:off x="7285704" y="4071710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33E1DD9-847D-AAAB-01F7-29C0ABB9942A}"/>
              </a:ext>
            </a:extLst>
          </p:cNvPr>
          <p:cNvSpPr/>
          <p:nvPr/>
        </p:nvSpPr>
        <p:spPr>
          <a:xfrm>
            <a:off x="8994418" y="2405972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D256D3CB-0A93-E803-D1E3-78FA57917879}"/>
              </a:ext>
            </a:extLst>
          </p:cNvPr>
          <p:cNvSpPr/>
          <p:nvPr/>
        </p:nvSpPr>
        <p:spPr>
          <a:xfrm>
            <a:off x="9184702" y="2405972"/>
            <a:ext cx="144000" cy="144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76653255-92BF-4B39-2BEF-BDA951142AEC}"/>
              </a:ext>
            </a:extLst>
          </p:cNvPr>
          <p:cNvSpPr/>
          <p:nvPr/>
        </p:nvSpPr>
        <p:spPr>
          <a:xfrm>
            <a:off x="11499116" y="2429366"/>
            <a:ext cx="144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C7DF40C-91B9-4A65-D53C-4B07ABAA2F0D}"/>
              </a:ext>
            </a:extLst>
          </p:cNvPr>
          <p:cNvSpPr/>
          <p:nvPr/>
        </p:nvSpPr>
        <p:spPr>
          <a:xfrm>
            <a:off x="11509362" y="3076962"/>
            <a:ext cx="144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289E7401-28F5-3D7B-7A02-C4F67097BDC6}"/>
              </a:ext>
            </a:extLst>
          </p:cNvPr>
          <p:cNvSpPr/>
          <p:nvPr/>
        </p:nvSpPr>
        <p:spPr>
          <a:xfrm>
            <a:off x="11460202" y="4517789"/>
            <a:ext cx="144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0524FA0E-2D99-390E-E54F-3DC002530B4B}"/>
              </a:ext>
            </a:extLst>
          </p:cNvPr>
          <p:cNvSpPr/>
          <p:nvPr/>
        </p:nvSpPr>
        <p:spPr>
          <a:xfrm>
            <a:off x="11669905" y="4519941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ACD6B16-6EBB-F86E-6096-129F1BA48782}"/>
              </a:ext>
            </a:extLst>
          </p:cNvPr>
          <p:cNvSpPr/>
          <p:nvPr/>
        </p:nvSpPr>
        <p:spPr>
          <a:xfrm>
            <a:off x="341539" y="2298720"/>
            <a:ext cx="213020" cy="196840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FPE Area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F44B6A58-53B6-5D43-EC0C-77F72D0F8E74}"/>
              </a:ext>
            </a:extLst>
          </p:cNvPr>
          <p:cNvSpPr/>
          <p:nvPr/>
        </p:nvSpPr>
        <p:spPr>
          <a:xfrm>
            <a:off x="339043" y="4399163"/>
            <a:ext cx="213020" cy="189626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Wider Geography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02165D-F7EE-41FB-7AF5-2D06CA6CD0F7}"/>
              </a:ext>
            </a:extLst>
          </p:cNvPr>
          <p:cNvSpPr txBox="1"/>
          <p:nvPr/>
        </p:nvSpPr>
        <p:spPr>
          <a:xfrm>
            <a:off x="853248" y="5648922"/>
            <a:ext cx="1499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FFC000"/>
                </a:solidFill>
              </a:rPr>
              <a:t>East Wind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A89A8C-2DFC-0669-3B07-4ADBB0021E34}"/>
              </a:ext>
            </a:extLst>
          </p:cNvPr>
          <p:cNvSpPr txBox="1"/>
          <p:nvPr/>
        </p:nvSpPr>
        <p:spPr>
          <a:xfrm>
            <a:off x="853248" y="5953503"/>
            <a:ext cx="1499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rgbClr val="FFC000"/>
                </a:solidFill>
              </a:rPr>
              <a:t>Hydrogen East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934A51-36B9-CCC4-3D93-B1AE9DFB79DA}"/>
              </a:ext>
            </a:extLst>
          </p:cNvPr>
          <p:cNvSpPr/>
          <p:nvPr/>
        </p:nvSpPr>
        <p:spPr>
          <a:xfrm>
            <a:off x="2346838" y="5732715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583E6C-8886-7AE6-7EB7-BFCDDADCC579}"/>
              </a:ext>
            </a:extLst>
          </p:cNvPr>
          <p:cNvSpPr/>
          <p:nvPr/>
        </p:nvSpPr>
        <p:spPr>
          <a:xfrm>
            <a:off x="2346838" y="6022195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F3D374-4706-3BE8-C462-F8B27ADA4CF0}"/>
              </a:ext>
            </a:extLst>
          </p:cNvPr>
          <p:cNvSpPr/>
          <p:nvPr/>
        </p:nvSpPr>
        <p:spPr>
          <a:xfrm>
            <a:off x="7093189" y="2846098"/>
            <a:ext cx="144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BAFADD1-06C2-6D76-55EE-B030E92687F7}"/>
              </a:ext>
            </a:extLst>
          </p:cNvPr>
          <p:cNvSpPr/>
          <p:nvPr/>
        </p:nvSpPr>
        <p:spPr>
          <a:xfrm>
            <a:off x="7284172" y="2846098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E56EBD-8D4C-81EA-308B-6E04C0F8B3CC}"/>
              </a:ext>
            </a:extLst>
          </p:cNvPr>
          <p:cNvSpPr txBox="1"/>
          <p:nvPr/>
        </p:nvSpPr>
        <p:spPr>
          <a:xfrm>
            <a:off x="5236677" y="2350602"/>
            <a:ext cx="175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FC000"/>
                </a:solidFill>
              </a:rPr>
              <a:t>Stowmarket Innovation Gateway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FA691D1-BF84-F3B0-F086-8F9CB96EC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600" y="2405972"/>
            <a:ext cx="158510" cy="1524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E459E7B-C6F3-3DDE-52F9-A1B894E1E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347" y="2405972"/>
            <a:ext cx="158510" cy="1524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08CF1C2-6ED9-5293-3345-C09B35AAA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0202" y="5862320"/>
            <a:ext cx="158510" cy="15241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4D3C9AD-C430-B2E3-EF3C-05BA5E77189B}"/>
              </a:ext>
            </a:extLst>
          </p:cNvPr>
          <p:cNvSpPr txBox="1"/>
          <p:nvPr/>
        </p:nvSpPr>
        <p:spPr>
          <a:xfrm>
            <a:off x="7629795" y="3397808"/>
            <a:ext cx="125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FC000"/>
                </a:solidFill>
              </a:rPr>
              <a:t>Hetzel Engineering Centre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B937B25-8661-A369-0A47-2BF5EDFAF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9908" y="3421260"/>
            <a:ext cx="158510" cy="1585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22E0682-1FBC-FA98-C7DB-09DA9E6DB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702" y="3425077"/>
            <a:ext cx="158510" cy="15241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5ADD53C-B6D4-3B94-0AFE-BEE9ED669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8" y="2423374"/>
            <a:ext cx="158510" cy="15241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C431AABC-36DD-FBDC-F5FB-DA5EDE730D65}"/>
              </a:ext>
            </a:extLst>
          </p:cNvPr>
          <p:cNvSpPr txBox="1"/>
          <p:nvPr/>
        </p:nvSpPr>
        <p:spPr>
          <a:xfrm>
            <a:off x="5236676" y="3569114"/>
            <a:ext cx="196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FC000"/>
                </a:solidFill>
              </a:rPr>
              <a:t>Digital Forum, Colchester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F8F5C42-EC25-585F-DCB5-09C9FE090168}"/>
              </a:ext>
            </a:extLst>
          </p:cNvPr>
          <p:cNvSpPr txBox="1"/>
          <p:nvPr/>
        </p:nvSpPr>
        <p:spPr>
          <a:xfrm>
            <a:off x="3099294" y="2695156"/>
            <a:ext cx="1151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FC000"/>
                </a:solidFill>
              </a:rPr>
              <a:t>Essex Plant Innovation Centre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7AFD503-7CD5-475E-01A4-53071A6BA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5659" y="2865224"/>
            <a:ext cx="158510" cy="158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704FF9-4914-A33D-7AC5-193183B52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01" y="3655155"/>
            <a:ext cx="158510" cy="1524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C657AF-669E-A20B-6916-17800B643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130" y="3661540"/>
            <a:ext cx="158510" cy="152413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931DDA33-103E-2CB1-45C4-CAE43DF775E2}"/>
              </a:ext>
            </a:extLst>
          </p:cNvPr>
          <p:cNvSpPr/>
          <p:nvPr/>
        </p:nvSpPr>
        <p:spPr>
          <a:xfrm>
            <a:off x="11460202" y="4756159"/>
            <a:ext cx="144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6CBB3F0-FF40-5CA7-93A4-4FEC76718ADE}"/>
              </a:ext>
            </a:extLst>
          </p:cNvPr>
          <p:cNvSpPr/>
          <p:nvPr/>
        </p:nvSpPr>
        <p:spPr>
          <a:xfrm>
            <a:off x="11671450" y="4758311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86409C-CEE6-090F-4AEE-0410406978BB}"/>
              </a:ext>
            </a:extLst>
          </p:cNvPr>
          <p:cNvSpPr/>
          <p:nvPr/>
        </p:nvSpPr>
        <p:spPr>
          <a:xfrm>
            <a:off x="7279331" y="3361671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9FDA23-6EC8-0AA7-8F82-C9583344EDC8}"/>
              </a:ext>
            </a:extLst>
          </p:cNvPr>
          <p:cNvSpPr/>
          <p:nvPr/>
        </p:nvSpPr>
        <p:spPr>
          <a:xfrm>
            <a:off x="11460202" y="5553952"/>
            <a:ext cx="144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31ACB1-8D31-22E0-B146-DB85E8761881}"/>
              </a:ext>
            </a:extLst>
          </p:cNvPr>
          <p:cNvSpPr/>
          <p:nvPr/>
        </p:nvSpPr>
        <p:spPr>
          <a:xfrm>
            <a:off x="11669905" y="5556104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7EF361-CBBB-B0CD-31D2-A69845FF1D2A}"/>
              </a:ext>
            </a:extLst>
          </p:cNvPr>
          <p:cNvSpPr/>
          <p:nvPr/>
        </p:nvSpPr>
        <p:spPr>
          <a:xfrm>
            <a:off x="11448549" y="5145474"/>
            <a:ext cx="144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D38CDD-9381-173C-BE63-DD7D469B5154}"/>
              </a:ext>
            </a:extLst>
          </p:cNvPr>
          <p:cNvSpPr/>
          <p:nvPr/>
        </p:nvSpPr>
        <p:spPr>
          <a:xfrm>
            <a:off x="11659797" y="5147626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A3C7A2-C8C2-B32A-F36D-9C72593DD761}"/>
              </a:ext>
            </a:extLst>
          </p:cNvPr>
          <p:cNvCxnSpPr>
            <a:cxnSpLocks/>
          </p:cNvCxnSpPr>
          <p:nvPr/>
        </p:nvCxnSpPr>
        <p:spPr>
          <a:xfrm>
            <a:off x="2834693" y="2205122"/>
            <a:ext cx="0" cy="409030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2B4AB0D-F2E9-28E7-769B-FFC4869A4F7A}"/>
              </a:ext>
            </a:extLst>
          </p:cNvPr>
          <p:cNvCxnSpPr>
            <a:cxnSpLocks/>
          </p:cNvCxnSpPr>
          <p:nvPr/>
        </p:nvCxnSpPr>
        <p:spPr>
          <a:xfrm>
            <a:off x="5150188" y="2205122"/>
            <a:ext cx="0" cy="409030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E197F5-BE3A-F452-6ACA-E708C59EC016}"/>
              </a:ext>
            </a:extLst>
          </p:cNvPr>
          <p:cNvCxnSpPr>
            <a:cxnSpLocks/>
          </p:cNvCxnSpPr>
          <p:nvPr/>
        </p:nvCxnSpPr>
        <p:spPr>
          <a:xfrm>
            <a:off x="7531475" y="2205122"/>
            <a:ext cx="0" cy="409030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72F61E-E271-0A4E-6B76-2ABC865CA19F}"/>
              </a:ext>
            </a:extLst>
          </p:cNvPr>
          <p:cNvCxnSpPr>
            <a:cxnSpLocks/>
          </p:cNvCxnSpPr>
          <p:nvPr/>
        </p:nvCxnSpPr>
        <p:spPr>
          <a:xfrm>
            <a:off x="9620830" y="2205122"/>
            <a:ext cx="0" cy="409030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6F69EA-4C92-A949-8849-03B2684B59D7}"/>
              </a:ext>
            </a:extLst>
          </p:cNvPr>
          <p:cNvCxnSpPr>
            <a:cxnSpLocks/>
          </p:cNvCxnSpPr>
          <p:nvPr/>
        </p:nvCxnSpPr>
        <p:spPr>
          <a:xfrm>
            <a:off x="688258" y="4353817"/>
            <a:ext cx="11125647" cy="18755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1F6580F7-A6F7-444B-4A5D-7E56D951434F}"/>
              </a:ext>
            </a:extLst>
          </p:cNvPr>
          <p:cNvSpPr/>
          <p:nvPr/>
        </p:nvSpPr>
        <p:spPr>
          <a:xfrm>
            <a:off x="6901473" y="4659429"/>
            <a:ext cx="144000" cy="144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9B00A3-C63D-432C-D472-DB479D3E221B}"/>
              </a:ext>
            </a:extLst>
          </p:cNvPr>
          <p:cNvSpPr/>
          <p:nvPr/>
        </p:nvSpPr>
        <p:spPr>
          <a:xfrm>
            <a:off x="7284172" y="4659429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40EF6-890C-2FA4-ACE2-D98580621E18}"/>
              </a:ext>
            </a:extLst>
          </p:cNvPr>
          <p:cNvSpPr/>
          <p:nvPr/>
        </p:nvSpPr>
        <p:spPr>
          <a:xfrm>
            <a:off x="729567" y="1710766"/>
            <a:ext cx="1864896" cy="3651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3880740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PUK D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B66"/>
      </a:accent1>
      <a:accent2>
        <a:srgbClr val="2B93DD"/>
      </a:accent2>
      <a:accent3>
        <a:srgbClr val="00B555"/>
      </a:accent3>
      <a:accent4>
        <a:srgbClr val="404040"/>
      </a:accent4>
      <a:accent5>
        <a:srgbClr val="FBC02D"/>
      </a:accent5>
      <a:accent6>
        <a:srgbClr val="47AEB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PUK D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2B66"/>
    </a:accent1>
    <a:accent2>
      <a:srgbClr val="2B93DD"/>
    </a:accent2>
    <a:accent3>
      <a:srgbClr val="00B555"/>
    </a:accent3>
    <a:accent4>
      <a:srgbClr val="404040"/>
    </a:accent4>
    <a:accent5>
      <a:srgbClr val="FBC02D"/>
    </a:accent5>
    <a:accent6>
      <a:srgbClr val="47AEBB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F1C285BA412D469275F6EDE31BB205" ma:contentTypeVersion="16" ma:contentTypeDescription="Create a new document." ma:contentTypeScope="" ma:versionID="bfbd478d5c5f0dd7c77ea576ab4be7e6">
  <xsd:schema xmlns:xsd="http://www.w3.org/2001/XMLSchema" xmlns:xs="http://www.w3.org/2001/XMLSchema" xmlns:p="http://schemas.microsoft.com/office/2006/metadata/properties" xmlns:ns2="1dc8e4bb-7deb-4ed1-bcc5-a5139baa8542" xmlns:ns3="e3de4e97-94d8-429e-9ec3-a13590e0a6da" targetNamespace="http://schemas.microsoft.com/office/2006/metadata/properties" ma:root="true" ma:fieldsID="7c113718d3cd884da0e3f9851ff88d88" ns2:_="" ns3:_="">
    <xsd:import namespace="1dc8e4bb-7deb-4ed1-bcc5-a5139baa8542"/>
    <xsd:import namespace="e3de4e97-94d8-429e-9ec3-a13590e0a6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8e4bb-7deb-4ed1-bcc5-a5139baa85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1a0712-21bd-4706-88d4-89be03dcb2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e4e97-94d8-429e-9ec3-a13590e0a6d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c8e4bb-7deb-4ed1-bcc5-a5139baa854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7FFE7D-D815-4025-BCCE-259F3FBCC7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0C56FA-265E-4F27-8407-51F080948AA3}">
  <ds:schemaRefs>
    <ds:schemaRef ds:uri="1dc8e4bb-7deb-4ed1-bcc5-a5139baa8542"/>
    <ds:schemaRef ds:uri="e3de4e97-94d8-429e-9ec3-a13590e0a6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FD09A70-CCFD-44B4-A2D9-7112AE1837CC}">
  <ds:schemaRefs>
    <ds:schemaRef ds:uri="1dc8e4bb-7deb-4ed1-bcc5-a5139baa8542"/>
    <ds:schemaRef ds:uri="e3de4e97-94d8-429e-9ec3-a13590e0a6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1597</Words>
  <Application>Microsoft Office PowerPoint</Application>
  <PresentationFormat>Widescreen</PresentationFormat>
  <Paragraphs>217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DIN 2014 Demi</vt:lpstr>
      <vt:lpstr>Poppins</vt:lpstr>
      <vt:lpstr>Railroad Gothic ATF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Suffolk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Daisy Newton</dc:creator>
  <cp:lastModifiedBy>Jacinda Love</cp:lastModifiedBy>
  <cp:revision>1</cp:revision>
  <dcterms:created xsi:type="dcterms:W3CDTF">2022-12-19T12:11:26Z</dcterms:created>
  <dcterms:modified xsi:type="dcterms:W3CDTF">2026-03-16T12:40:46Z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0x010100A1F1C285BA412D469275F6EDE31BB205</vt:lpwstr>
  </property>
  <property fmtid="{D5CDD505-2E9C-101B-9397-08002B2CF9AE}" pid="4" name="MSIP_Label_5f7f4351-13ed-4358-96af-a14b6cf15c61_Enabled">
    <vt:lpwstr>true</vt:lpwstr>
  </property>
  <property fmtid="{D5CDD505-2E9C-101B-9397-08002B2CF9AE}" pid="5" name="MSIP_Label_5f7f4351-13ed-4358-96af-a14b6cf15c61_SetDate">
    <vt:lpwstr>2023-11-13T22:02:37Z</vt:lpwstr>
  </property>
  <property fmtid="{D5CDD505-2E9C-101B-9397-08002B2CF9AE}" pid="6" name="MSIP_Label_5f7f4351-13ed-4358-96af-a14b6cf15c61_Method">
    <vt:lpwstr>Standard</vt:lpwstr>
  </property>
  <property fmtid="{D5CDD505-2E9C-101B-9397-08002B2CF9AE}" pid="7" name="MSIP_Label_5f7f4351-13ed-4358-96af-a14b6cf15c61_Name">
    <vt:lpwstr>No Label</vt:lpwstr>
  </property>
  <property fmtid="{D5CDD505-2E9C-101B-9397-08002B2CF9AE}" pid="8" name="MSIP_Label_5f7f4351-13ed-4358-96af-a14b6cf15c61_SiteId">
    <vt:lpwstr>caacaefa-c02e-45b8-be73-e7d16fd592c5</vt:lpwstr>
  </property>
  <property fmtid="{D5CDD505-2E9C-101B-9397-08002B2CF9AE}" pid="9" name="MSIP_Label_5f7f4351-13ed-4358-96af-a14b6cf15c61_ActionId">
    <vt:lpwstr>016b405c-0f90-4cf9-a690-bd3d1865167c</vt:lpwstr>
  </property>
  <property fmtid="{D5CDD505-2E9C-101B-9397-08002B2CF9AE}" pid="10" name="MSIP_Label_5f7f4351-13ed-4358-96af-a14b6cf15c61_ContentBits">
    <vt:lpwstr>0</vt:lpwstr>
  </property>
</Properties>
</file>